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 id="2147483683" r:id="rId2"/>
    <p:sldMasterId id="2147483686" r:id="rId3"/>
    <p:sldMasterId id="2147483695" r:id="rId4"/>
  </p:sldMasterIdLst>
  <p:notesMasterIdLst>
    <p:notesMasterId r:id="rId36"/>
  </p:notesMasterIdLst>
  <p:sldIdLst>
    <p:sldId id="367" r:id="rId5"/>
    <p:sldId id="342" r:id="rId6"/>
    <p:sldId id="363" r:id="rId7"/>
    <p:sldId id="362" r:id="rId8"/>
    <p:sldId id="308" r:id="rId9"/>
    <p:sldId id="368" r:id="rId10"/>
    <p:sldId id="345" r:id="rId11"/>
    <p:sldId id="309" r:id="rId12"/>
    <p:sldId id="346" r:id="rId13"/>
    <p:sldId id="349" r:id="rId14"/>
    <p:sldId id="350" r:id="rId15"/>
    <p:sldId id="312" r:id="rId16"/>
    <p:sldId id="369" r:id="rId17"/>
    <p:sldId id="351" r:id="rId18"/>
    <p:sldId id="353" r:id="rId19"/>
    <p:sldId id="354" r:id="rId20"/>
    <p:sldId id="318" r:id="rId21"/>
    <p:sldId id="338" r:id="rId22"/>
    <p:sldId id="320" r:id="rId23"/>
    <p:sldId id="355" r:id="rId24"/>
    <p:sldId id="357" r:id="rId25"/>
    <p:sldId id="365" r:id="rId26"/>
    <p:sldId id="358" r:id="rId27"/>
    <p:sldId id="315" r:id="rId28"/>
    <p:sldId id="316" r:id="rId29"/>
    <p:sldId id="366" r:id="rId30"/>
    <p:sldId id="323" r:id="rId31"/>
    <p:sldId id="322" r:id="rId32"/>
    <p:sldId id="326" r:id="rId33"/>
    <p:sldId id="335" r:id="rId34"/>
    <p:sldId id="336"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884" autoAdjust="0"/>
  </p:normalViewPr>
  <p:slideViewPr>
    <p:cSldViewPr snapToGrid="0">
      <p:cViewPr varScale="1">
        <p:scale>
          <a:sx n="100" d="100"/>
          <a:sy n="100" d="100"/>
        </p:scale>
        <p:origin x="1836" y="78"/>
      </p:cViewPr>
      <p:guideLst/>
    </p:cSldViewPr>
  </p:slideViewPr>
  <p:notesTextViewPr>
    <p:cViewPr>
      <p:scale>
        <a:sx n="1" d="1"/>
        <a:sy n="1" d="1"/>
      </p:scale>
      <p:origin x="0" y="0"/>
    </p:cViewPr>
  </p:notesTextViewPr>
  <p:sorterViewPr>
    <p:cViewPr>
      <p:scale>
        <a:sx n="100" d="100"/>
        <a:sy n="100" d="100"/>
      </p:scale>
      <p:origin x="0" y="-410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3B84F3-5D7B-42B3-9C25-E3C38EE79028}" type="doc">
      <dgm:prSet loTypeId="urn:microsoft.com/office/officeart/2005/8/layout/vList3#2" loCatId="list" qsTypeId="urn:microsoft.com/office/officeart/2005/8/quickstyle/simple2" qsCatId="simple" csTypeId="urn:microsoft.com/office/officeart/2005/8/colors/accent1_3" csCatId="accent1" phldr="1"/>
      <dgm:spPr/>
    </dgm:pt>
    <dgm:pt modelId="{08668F2D-FAEA-40B4-813F-F4671BB1B69B}">
      <dgm:prSet phldrT="[Text]"/>
      <dgm:spPr/>
      <dgm:t>
        <a:bodyPr/>
        <a:lstStyle/>
        <a:p>
          <a:r>
            <a:rPr lang="en-US" dirty="0" smtClean="0"/>
            <a:t>Desktop</a:t>
          </a:r>
          <a:endParaRPr lang="en-US" dirty="0"/>
        </a:p>
      </dgm:t>
    </dgm:pt>
    <dgm:pt modelId="{27780347-E05C-4F4B-83F5-E8C7921CA20A}" type="parTrans" cxnId="{C090B864-2ADD-486C-A257-FEA15462D332}">
      <dgm:prSet/>
      <dgm:spPr/>
      <dgm:t>
        <a:bodyPr/>
        <a:lstStyle/>
        <a:p>
          <a:endParaRPr lang="en-US"/>
        </a:p>
      </dgm:t>
    </dgm:pt>
    <dgm:pt modelId="{FCC109FF-6BFF-463E-B582-85BE83436D2A}" type="sibTrans" cxnId="{C090B864-2ADD-486C-A257-FEA15462D332}">
      <dgm:prSet/>
      <dgm:spPr/>
      <dgm:t>
        <a:bodyPr/>
        <a:lstStyle/>
        <a:p>
          <a:endParaRPr lang="en-US"/>
        </a:p>
      </dgm:t>
    </dgm:pt>
    <dgm:pt modelId="{1693B405-D91D-4519-B65F-6CD9AFE42E1D}">
      <dgm:prSet phldrT="[Text]"/>
      <dgm:spPr/>
      <dgm:t>
        <a:bodyPr/>
        <a:lstStyle/>
        <a:p>
          <a:r>
            <a:rPr lang="en-US" dirty="0" smtClean="0"/>
            <a:t>Web</a:t>
          </a:r>
          <a:endParaRPr lang="en-US" dirty="0"/>
        </a:p>
      </dgm:t>
    </dgm:pt>
    <dgm:pt modelId="{300E287B-2CFA-4FC2-9FAB-A137844CA477}" type="parTrans" cxnId="{7FD1DB5D-3651-4D65-9853-41F4337E7A95}">
      <dgm:prSet/>
      <dgm:spPr/>
      <dgm:t>
        <a:bodyPr/>
        <a:lstStyle/>
        <a:p>
          <a:endParaRPr lang="en-US"/>
        </a:p>
      </dgm:t>
    </dgm:pt>
    <dgm:pt modelId="{BECDA842-212A-4CAC-BD29-B60A67AB84B5}" type="sibTrans" cxnId="{7FD1DB5D-3651-4D65-9853-41F4337E7A95}">
      <dgm:prSet/>
      <dgm:spPr/>
      <dgm:t>
        <a:bodyPr/>
        <a:lstStyle/>
        <a:p>
          <a:endParaRPr lang="en-US"/>
        </a:p>
      </dgm:t>
    </dgm:pt>
    <dgm:pt modelId="{F1194838-39F7-4461-B7A8-7C71F32468B9}">
      <dgm:prSet phldrT="[Text]"/>
      <dgm:spPr/>
      <dgm:t>
        <a:bodyPr/>
        <a:lstStyle/>
        <a:p>
          <a:r>
            <a:rPr lang="en-US" dirty="0" smtClean="0"/>
            <a:t>Mobile</a:t>
          </a:r>
          <a:endParaRPr lang="en-US" dirty="0"/>
        </a:p>
      </dgm:t>
    </dgm:pt>
    <dgm:pt modelId="{2D328557-1DAE-4826-8395-A072E5E71708}" type="parTrans" cxnId="{252D0FAF-0F33-48CE-9213-426DC3927EE1}">
      <dgm:prSet/>
      <dgm:spPr/>
      <dgm:t>
        <a:bodyPr/>
        <a:lstStyle/>
        <a:p>
          <a:endParaRPr lang="en-US"/>
        </a:p>
      </dgm:t>
    </dgm:pt>
    <dgm:pt modelId="{732D6896-0750-4556-99BF-674B02DBF6B8}" type="sibTrans" cxnId="{252D0FAF-0F33-48CE-9213-426DC3927EE1}">
      <dgm:prSet/>
      <dgm:spPr/>
      <dgm:t>
        <a:bodyPr/>
        <a:lstStyle/>
        <a:p>
          <a:endParaRPr lang="en-US"/>
        </a:p>
      </dgm:t>
    </dgm:pt>
    <dgm:pt modelId="{48CEBECB-8A73-473B-A2A1-10A6689926CD}">
      <dgm:prSet phldrT="[Text]"/>
      <dgm:spPr/>
      <dgm:t>
        <a:bodyPr/>
        <a:lstStyle/>
        <a:p>
          <a:r>
            <a:rPr lang="en-US" dirty="0" smtClean="0"/>
            <a:t>Embedded</a:t>
          </a:r>
          <a:endParaRPr lang="en-US" dirty="0"/>
        </a:p>
      </dgm:t>
    </dgm:pt>
    <dgm:pt modelId="{368F2BA5-A98A-4FBE-BA38-8FD86289E7E3}" type="parTrans" cxnId="{1C8CB0C2-EB6B-453E-95E8-60D3E1EB279D}">
      <dgm:prSet/>
      <dgm:spPr/>
      <dgm:t>
        <a:bodyPr/>
        <a:lstStyle/>
        <a:p>
          <a:endParaRPr lang="en-US"/>
        </a:p>
      </dgm:t>
    </dgm:pt>
    <dgm:pt modelId="{52F027FA-467C-4C64-A82A-6888C310FC43}" type="sibTrans" cxnId="{1C8CB0C2-EB6B-453E-95E8-60D3E1EB279D}">
      <dgm:prSet/>
      <dgm:spPr/>
      <dgm:t>
        <a:bodyPr/>
        <a:lstStyle/>
        <a:p>
          <a:endParaRPr lang="en-US"/>
        </a:p>
      </dgm:t>
    </dgm:pt>
    <dgm:pt modelId="{9ED8BBCA-BD29-4D6D-974B-385214636762}" type="pres">
      <dgm:prSet presAssocID="{C53B84F3-5D7B-42B3-9C25-E3C38EE79028}" presName="linearFlow" presStyleCnt="0">
        <dgm:presLayoutVars>
          <dgm:dir/>
          <dgm:resizeHandles val="exact"/>
        </dgm:presLayoutVars>
      </dgm:prSet>
      <dgm:spPr/>
    </dgm:pt>
    <dgm:pt modelId="{71BEF03E-79C1-4785-B627-D864413B90BC}" type="pres">
      <dgm:prSet presAssocID="{08668F2D-FAEA-40B4-813F-F4671BB1B69B}" presName="composite" presStyleCnt="0"/>
      <dgm:spPr/>
    </dgm:pt>
    <dgm:pt modelId="{9194A90A-17E4-4BE4-977C-D48F80771559}" type="pres">
      <dgm:prSet presAssocID="{08668F2D-FAEA-40B4-813F-F4671BB1B69B}" presName="imgShp" presStyleLbl="fgImgPlace1" presStyleIdx="0" presStyleCnt="4"/>
      <dgm:spPr/>
    </dgm:pt>
    <dgm:pt modelId="{1902D6EC-B45B-4A9B-8604-AE6D440490A7}" type="pres">
      <dgm:prSet presAssocID="{08668F2D-FAEA-40B4-813F-F4671BB1B69B}" presName="txShp" presStyleLbl="node1" presStyleIdx="0" presStyleCnt="4">
        <dgm:presLayoutVars>
          <dgm:bulletEnabled val="1"/>
        </dgm:presLayoutVars>
      </dgm:prSet>
      <dgm:spPr/>
      <dgm:t>
        <a:bodyPr/>
        <a:lstStyle/>
        <a:p>
          <a:endParaRPr lang="en-US"/>
        </a:p>
      </dgm:t>
    </dgm:pt>
    <dgm:pt modelId="{935509F4-F9B1-4AB9-B34B-0B56F9DA9942}" type="pres">
      <dgm:prSet presAssocID="{FCC109FF-6BFF-463E-B582-85BE83436D2A}" presName="spacing" presStyleCnt="0"/>
      <dgm:spPr/>
    </dgm:pt>
    <dgm:pt modelId="{D1C5CF13-B683-4865-9B8C-D26AE9E28CAB}" type="pres">
      <dgm:prSet presAssocID="{1693B405-D91D-4519-B65F-6CD9AFE42E1D}" presName="composite" presStyleCnt="0"/>
      <dgm:spPr/>
    </dgm:pt>
    <dgm:pt modelId="{763FBFC8-2BF1-4AC4-AAC6-956799B03329}" type="pres">
      <dgm:prSet presAssocID="{1693B405-D91D-4519-B65F-6CD9AFE42E1D}" presName="imgShp" presStyleLbl="fgImgPlace1" presStyleIdx="1" presStyleCnt="4"/>
      <dgm:spPr/>
    </dgm:pt>
    <dgm:pt modelId="{BD17CB69-A5A2-40B1-BB5D-6B34EA9BC911}" type="pres">
      <dgm:prSet presAssocID="{1693B405-D91D-4519-B65F-6CD9AFE42E1D}" presName="txShp" presStyleLbl="node1" presStyleIdx="1" presStyleCnt="4">
        <dgm:presLayoutVars>
          <dgm:bulletEnabled val="1"/>
        </dgm:presLayoutVars>
      </dgm:prSet>
      <dgm:spPr/>
      <dgm:t>
        <a:bodyPr/>
        <a:lstStyle/>
        <a:p>
          <a:endParaRPr lang="en-US"/>
        </a:p>
      </dgm:t>
    </dgm:pt>
    <dgm:pt modelId="{88986A1A-A335-48ED-95CF-05E5F19F60CA}" type="pres">
      <dgm:prSet presAssocID="{BECDA842-212A-4CAC-BD29-B60A67AB84B5}" presName="spacing" presStyleCnt="0"/>
      <dgm:spPr/>
    </dgm:pt>
    <dgm:pt modelId="{582743D7-88A2-4B6C-AB04-E278B4EF762B}" type="pres">
      <dgm:prSet presAssocID="{F1194838-39F7-4461-B7A8-7C71F32468B9}" presName="composite" presStyleCnt="0"/>
      <dgm:spPr/>
    </dgm:pt>
    <dgm:pt modelId="{D49497C8-8802-48FC-AA77-4BDC8EAABA20}" type="pres">
      <dgm:prSet presAssocID="{F1194838-39F7-4461-B7A8-7C71F32468B9}" presName="imgShp" presStyleLbl="fgImgPlace1" presStyleIdx="2" presStyleCnt="4"/>
      <dgm:spPr/>
    </dgm:pt>
    <dgm:pt modelId="{6AAE9274-E8A7-4004-8E38-AEE21620F41C}" type="pres">
      <dgm:prSet presAssocID="{F1194838-39F7-4461-B7A8-7C71F32468B9}" presName="txShp" presStyleLbl="node1" presStyleIdx="2" presStyleCnt="4">
        <dgm:presLayoutVars>
          <dgm:bulletEnabled val="1"/>
        </dgm:presLayoutVars>
      </dgm:prSet>
      <dgm:spPr/>
      <dgm:t>
        <a:bodyPr/>
        <a:lstStyle/>
        <a:p>
          <a:endParaRPr lang="en-US"/>
        </a:p>
      </dgm:t>
    </dgm:pt>
    <dgm:pt modelId="{B585DE3C-A8ED-421A-BDC9-A8BA70A09F21}" type="pres">
      <dgm:prSet presAssocID="{732D6896-0750-4556-99BF-674B02DBF6B8}" presName="spacing" presStyleCnt="0"/>
      <dgm:spPr/>
    </dgm:pt>
    <dgm:pt modelId="{160F2F6C-6064-4665-9616-A67AC17518FC}" type="pres">
      <dgm:prSet presAssocID="{48CEBECB-8A73-473B-A2A1-10A6689926CD}" presName="composite" presStyleCnt="0"/>
      <dgm:spPr/>
    </dgm:pt>
    <dgm:pt modelId="{35FA03D5-994D-4E1C-9372-672705B7A83A}" type="pres">
      <dgm:prSet presAssocID="{48CEBECB-8A73-473B-A2A1-10A6689926CD}" presName="imgShp" presStyleLbl="fgImgPlace1" presStyleIdx="3" presStyleCnt="4"/>
      <dgm:spPr/>
    </dgm:pt>
    <dgm:pt modelId="{A9DE8901-ED08-4288-8458-FDFA36882C54}" type="pres">
      <dgm:prSet presAssocID="{48CEBECB-8A73-473B-A2A1-10A6689926CD}" presName="txShp" presStyleLbl="node1" presStyleIdx="3" presStyleCnt="4">
        <dgm:presLayoutVars>
          <dgm:bulletEnabled val="1"/>
        </dgm:presLayoutVars>
      </dgm:prSet>
      <dgm:spPr/>
      <dgm:t>
        <a:bodyPr/>
        <a:lstStyle/>
        <a:p>
          <a:endParaRPr lang="en-US"/>
        </a:p>
      </dgm:t>
    </dgm:pt>
  </dgm:ptLst>
  <dgm:cxnLst>
    <dgm:cxn modelId="{7635746A-9221-4B46-AD08-58AA64380AAC}" type="presOf" srcId="{48CEBECB-8A73-473B-A2A1-10A6689926CD}" destId="{A9DE8901-ED08-4288-8458-FDFA36882C54}" srcOrd="0" destOrd="0" presId="urn:microsoft.com/office/officeart/2005/8/layout/vList3#2"/>
    <dgm:cxn modelId="{1C8CB0C2-EB6B-453E-95E8-60D3E1EB279D}" srcId="{C53B84F3-5D7B-42B3-9C25-E3C38EE79028}" destId="{48CEBECB-8A73-473B-A2A1-10A6689926CD}" srcOrd="3" destOrd="0" parTransId="{368F2BA5-A98A-4FBE-BA38-8FD86289E7E3}" sibTransId="{52F027FA-467C-4C64-A82A-6888C310FC43}"/>
    <dgm:cxn modelId="{356949F3-5032-4125-AC57-78B78907E5BC}" type="presOf" srcId="{08668F2D-FAEA-40B4-813F-F4671BB1B69B}" destId="{1902D6EC-B45B-4A9B-8604-AE6D440490A7}" srcOrd="0" destOrd="0" presId="urn:microsoft.com/office/officeart/2005/8/layout/vList3#2"/>
    <dgm:cxn modelId="{E9B16CB1-5538-457F-9D62-88D36B4293C7}" type="presOf" srcId="{1693B405-D91D-4519-B65F-6CD9AFE42E1D}" destId="{BD17CB69-A5A2-40B1-BB5D-6B34EA9BC911}" srcOrd="0" destOrd="0" presId="urn:microsoft.com/office/officeart/2005/8/layout/vList3#2"/>
    <dgm:cxn modelId="{09D7C5B5-8E94-4B24-B4D0-8E7EC097C8A9}" type="presOf" srcId="{F1194838-39F7-4461-B7A8-7C71F32468B9}" destId="{6AAE9274-E8A7-4004-8E38-AEE21620F41C}" srcOrd="0" destOrd="0" presId="urn:microsoft.com/office/officeart/2005/8/layout/vList3#2"/>
    <dgm:cxn modelId="{C090B864-2ADD-486C-A257-FEA15462D332}" srcId="{C53B84F3-5D7B-42B3-9C25-E3C38EE79028}" destId="{08668F2D-FAEA-40B4-813F-F4671BB1B69B}" srcOrd="0" destOrd="0" parTransId="{27780347-E05C-4F4B-83F5-E8C7921CA20A}" sibTransId="{FCC109FF-6BFF-463E-B582-85BE83436D2A}"/>
    <dgm:cxn modelId="{252D0FAF-0F33-48CE-9213-426DC3927EE1}" srcId="{C53B84F3-5D7B-42B3-9C25-E3C38EE79028}" destId="{F1194838-39F7-4461-B7A8-7C71F32468B9}" srcOrd="2" destOrd="0" parTransId="{2D328557-1DAE-4826-8395-A072E5E71708}" sibTransId="{732D6896-0750-4556-99BF-674B02DBF6B8}"/>
    <dgm:cxn modelId="{540D1EC5-5FC9-4E17-AC11-30FFFA1552FE}" type="presOf" srcId="{C53B84F3-5D7B-42B3-9C25-E3C38EE79028}" destId="{9ED8BBCA-BD29-4D6D-974B-385214636762}" srcOrd="0" destOrd="0" presId="urn:microsoft.com/office/officeart/2005/8/layout/vList3#2"/>
    <dgm:cxn modelId="{7FD1DB5D-3651-4D65-9853-41F4337E7A95}" srcId="{C53B84F3-5D7B-42B3-9C25-E3C38EE79028}" destId="{1693B405-D91D-4519-B65F-6CD9AFE42E1D}" srcOrd="1" destOrd="0" parTransId="{300E287B-2CFA-4FC2-9FAB-A137844CA477}" sibTransId="{BECDA842-212A-4CAC-BD29-B60A67AB84B5}"/>
    <dgm:cxn modelId="{A8F62546-7A15-4E57-B096-7ED54D64AF6E}" type="presParOf" srcId="{9ED8BBCA-BD29-4D6D-974B-385214636762}" destId="{71BEF03E-79C1-4785-B627-D864413B90BC}" srcOrd="0" destOrd="0" presId="urn:microsoft.com/office/officeart/2005/8/layout/vList3#2"/>
    <dgm:cxn modelId="{10198187-5831-4C45-A469-A674001B26CE}" type="presParOf" srcId="{71BEF03E-79C1-4785-B627-D864413B90BC}" destId="{9194A90A-17E4-4BE4-977C-D48F80771559}" srcOrd="0" destOrd="0" presId="urn:microsoft.com/office/officeart/2005/8/layout/vList3#2"/>
    <dgm:cxn modelId="{011EFC9D-FE68-4769-8A74-41B3025295EF}" type="presParOf" srcId="{71BEF03E-79C1-4785-B627-D864413B90BC}" destId="{1902D6EC-B45B-4A9B-8604-AE6D440490A7}" srcOrd="1" destOrd="0" presId="urn:microsoft.com/office/officeart/2005/8/layout/vList3#2"/>
    <dgm:cxn modelId="{B8927E95-DB4D-496F-9768-01A93CBF31B6}" type="presParOf" srcId="{9ED8BBCA-BD29-4D6D-974B-385214636762}" destId="{935509F4-F9B1-4AB9-B34B-0B56F9DA9942}" srcOrd="1" destOrd="0" presId="urn:microsoft.com/office/officeart/2005/8/layout/vList3#2"/>
    <dgm:cxn modelId="{7E13171F-C376-4076-A4F6-43F4FF2CB690}" type="presParOf" srcId="{9ED8BBCA-BD29-4D6D-974B-385214636762}" destId="{D1C5CF13-B683-4865-9B8C-D26AE9E28CAB}" srcOrd="2" destOrd="0" presId="urn:microsoft.com/office/officeart/2005/8/layout/vList3#2"/>
    <dgm:cxn modelId="{E3375899-D048-4530-A554-04FEECA5F531}" type="presParOf" srcId="{D1C5CF13-B683-4865-9B8C-D26AE9E28CAB}" destId="{763FBFC8-2BF1-4AC4-AAC6-956799B03329}" srcOrd="0" destOrd="0" presId="urn:microsoft.com/office/officeart/2005/8/layout/vList3#2"/>
    <dgm:cxn modelId="{89C7FC71-67BC-47F3-8E2D-4252726B5BC6}" type="presParOf" srcId="{D1C5CF13-B683-4865-9B8C-D26AE9E28CAB}" destId="{BD17CB69-A5A2-40B1-BB5D-6B34EA9BC911}" srcOrd="1" destOrd="0" presId="urn:microsoft.com/office/officeart/2005/8/layout/vList3#2"/>
    <dgm:cxn modelId="{DC7E2B9D-C86F-4569-8DB8-7C4A5D4BE10F}" type="presParOf" srcId="{9ED8BBCA-BD29-4D6D-974B-385214636762}" destId="{88986A1A-A335-48ED-95CF-05E5F19F60CA}" srcOrd="3" destOrd="0" presId="urn:microsoft.com/office/officeart/2005/8/layout/vList3#2"/>
    <dgm:cxn modelId="{7062BF79-7DAB-4830-A8CC-13F7DF5BDAC8}" type="presParOf" srcId="{9ED8BBCA-BD29-4D6D-974B-385214636762}" destId="{582743D7-88A2-4B6C-AB04-E278B4EF762B}" srcOrd="4" destOrd="0" presId="urn:microsoft.com/office/officeart/2005/8/layout/vList3#2"/>
    <dgm:cxn modelId="{0D8D8FB6-EF56-41E2-9680-1672E46083F6}" type="presParOf" srcId="{582743D7-88A2-4B6C-AB04-E278B4EF762B}" destId="{D49497C8-8802-48FC-AA77-4BDC8EAABA20}" srcOrd="0" destOrd="0" presId="urn:microsoft.com/office/officeart/2005/8/layout/vList3#2"/>
    <dgm:cxn modelId="{98EB1F87-083B-4E02-B2AF-DA8972F579E6}" type="presParOf" srcId="{582743D7-88A2-4B6C-AB04-E278B4EF762B}" destId="{6AAE9274-E8A7-4004-8E38-AEE21620F41C}" srcOrd="1" destOrd="0" presId="urn:microsoft.com/office/officeart/2005/8/layout/vList3#2"/>
    <dgm:cxn modelId="{A774C4BC-2A56-4365-B3CD-ECEA1AF5ABB1}" type="presParOf" srcId="{9ED8BBCA-BD29-4D6D-974B-385214636762}" destId="{B585DE3C-A8ED-421A-BDC9-A8BA70A09F21}" srcOrd="5" destOrd="0" presId="urn:microsoft.com/office/officeart/2005/8/layout/vList3#2"/>
    <dgm:cxn modelId="{3E7C602A-5157-4430-8D76-3D97ECC95D42}" type="presParOf" srcId="{9ED8BBCA-BD29-4D6D-974B-385214636762}" destId="{160F2F6C-6064-4665-9616-A67AC17518FC}" srcOrd="6" destOrd="0" presId="urn:microsoft.com/office/officeart/2005/8/layout/vList3#2"/>
    <dgm:cxn modelId="{0598005E-A3F9-4499-8B02-3852BAD41623}" type="presParOf" srcId="{160F2F6C-6064-4665-9616-A67AC17518FC}" destId="{35FA03D5-994D-4E1C-9372-672705B7A83A}" srcOrd="0" destOrd="0" presId="urn:microsoft.com/office/officeart/2005/8/layout/vList3#2"/>
    <dgm:cxn modelId="{32B5A919-BBF6-4A6F-961B-4EE15C51A1CF}" type="presParOf" srcId="{160F2F6C-6064-4665-9616-A67AC17518FC}" destId="{A9DE8901-ED08-4288-8458-FDFA36882C54}" srcOrd="1" destOrd="0" presId="urn:microsoft.com/office/officeart/2005/8/layout/vList3#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02D6EC-B45B-4A9B-8604-AE6D440490A7}">
      <dsp:nvSpPr>
        <dsp:cNvPr id="0" name=""/>
        <dsp:cNvSpPr/>
      </dsp:nvSpPr>
      <dsp:spPr>
        <a:xfrm rot="10800000">
          <a:off x="916981" y="1733"/>
          <a:ext cx="2849007" cy="797497"/>
        </a:xfrm>
        <a:prstGeom prst="homePlate">
          <a:avLst/>
        </a:prstGeom>
        <a:solidFill>
          <a:schemeClr val="accent1">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51674" tIns="110490" rIns="206248" bIns="110490" numCol="1" spcCol="1270" anchor="ctr" anchorCtr="0">
          <a:noAutofit/>
        </a:bodyPr>
        <a:lstStyle/>
        <a:p>
          <a:pPr lvl="0" algn="ctr" defTabSz="1289050">
            <a:lnSpc>
              <a:spcPct val="90000"/>
            </a:lnSpc>
            <a:spcBef>
              <a:spcPct val="0"/>
            </a:spcBef>
            <a:spcAft>
              <a:spcPct val="35000"/>
            </a:spcAft>
          </a:pPr>
          <a:r>
            <a:rPr lang="en-US" sz="2900" kern="1200" dirty="0" smtClean="0"/>
            <a:t>Desktop</a:t>
          </a:r>
          <a:endParaRPr lang="en-US" sz="2900" kern="1200" dirty="0"/>
        </a:p>
      </dsp:txBody>
      <dsp:txXfrm rot="10800000">
        <a:off x="1116355" y="1733"/>
        <a:ext cx="2649633" cy="797497"/>
      </dsp:txXfrm>
    </dsp:sp>
    <dsp:sp modelId="{9194A90A-17E4-4BE4-977C-D48F80771559}">
      <dsp:nvSpPr>
        <dsp:cNvPr id="0" name=""/>
        <dsp:cNvSpPr/>
      </dsp:nvSpPr>
      <dsp:spPr>
        <a:xfrm>
          <a:off x="518232" y="1733"/>
          <a:ext cx="797497" cy="797497"/>
        </a:xfrm>
        <a:prstGeom prst="ellipse">
          <a:avLst/>
        </a:prstGeom>
        <a:solidFill>
          <a:schemeClr val="accent1">
            <a:tint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BD17CB69-A5A2-40B1-BB5D-6B34EA9BC911}">
      <dsp:nvSpPr>
        <dsp:cNvPr id="0" name=""/>
        <dsp:cNvSpPr/>
      </dsp:nvSpPr>
      <dsp:spPr>
        <a:xfrm rot="10800000">
          <a:off x="916981" y="1037289"/>
          <a:ext cx="2849007" cy="797497"/>
        </a:xfrm>
        <a:prstGeom prst="homePlate">
          <a:avLst/>
        </a:prstGeom>
        <a:solidFill>
          <a:schemeClr val="accent1">
            <a:shade val="80000"/>
            <a:hueOff val="-189350"/>
            <a:satOff val="-21469"/>
            <a:lumOff val="1264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51674" tIns="110490" rIns="206248" bIns="110490" numCol="1" spcCol="1270" anchor="ctr" anchorCtr="0">
          <a:noAutofit/>
        </a:bodyPr>
        <a:lstStyle/>
        <a:p>
          <a:pPr lvl="0" algn="ctr" defTabSz="1289050">
            <a:lnSpc>
              <a:spcPct val="90000"/>
            </a:lnSpc>
            <a:spcBef>
              <a:spcPct val="0"/>
            </a:spcBef>
            <a:spcAft>
              <a:spcPct val="35000"/>
            </a:spcAft>
          </a:pPr>
          <a:r>
            <a:rPr lang="en-US" sz="2900" kern="1200" dirty="0" smtClean="0"/>
            <a:t>Web</a:t>
          </a:r>
          <a:endParaRPr lang="en-US" sz="2900" kern="1200" dirty="0"/>
        </a:p>
      </dsp:txBody>
      <dsp:txXfrm rot="10800000">
        <a:off x="1116355" y="1037289"/>
        <a:ext cx="2649633" cy="797497"/>
      </dsp:txXfrm>
    </dsp:sp>
    <dsp:sp modelId="{763FBFC8-2BF1-4AC4-AAC6-956799B03329}">
      <dsp:nvSpPr>
        <dsp:cNvPr id="0" name=""/>
        <dsp:cNvSpPr/>
      </dsp:nvSpPr>
      <dsp:spPr>
        <a:xfrm>
          <a:off x="518232" y="1037289"/>
          <a:ext cx="797497" cy="797497"/>
        </a:xfrm>
        <a:prstGeom prst="ellipse">
          <a:avLst/>
        </a:prstGeom>
        <a:solidFill>
          <a:schemeClr val="accent1">
            <a:tint val="50000"/>
            <a:hueOff val="-21948"/>
            <a:satOff val="-970"/>
            <a:lumOff val="425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6AAE9274-E8A7-4004-8E38-AEE21620F41C}">
      <dsp:nvSpPr>
        <dsp:cNvPr id="0" name=""/>
        <dsp:cNvSpPr/>
      </dsp:nvSpPr>
      <dsp:spPr>
        <a:xfrm rot="10800000">
          <a:off x="916981" y="2072844"/>
          <a:ext cx="2849007" cy="797497"/>
        </a:xfrm>
        <a:prstGeom prst="homePlate">
          <a:avLst/>
        </a:prstGeom>
        <a:solidFill>
          <a:schemeClr val="accent1">
            <a:shade val="80000"/>
            <a:hueOff val="-378699"/>
            <a:satOff val="-42939"/>
            <a:lumOff val="2528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51674" tIns="110490" rIns="206248" bIns="110490" numCol="1" spcCol="1270" anchor="ctr" anchorCtr="0">
          <a:noAutofit/>
        </a:bodyPr>
        <a:lstStyle/>
        <a:p>
          <a:pPr lvl="0" algn="ctr" defTabSz="1289050">
            <a:lnSpc>
              <a:spcPct val="90000"/>
            </a:lnSpc>
            <a:spcBef>
              <a:spcPct val="0"/>
            </a:spcBef>
            <a:spcAft>
              <a:spcPct val="35000"/>
            </a:spcAft>
          </a:pPr>
          <a:r>
            <a:rPr lang="en-US" sz="2900" kern="1200" dirty="0" smtClean="0"/>
            <a:t>Mobile</a:t>
          </a:r>
          <a:endParaRPr lang="en-US" sz="2900" kern="1200" dirty="0"/>
        </a:p>
      </dsp:txBody>
      <dsp:txXfrm rot="10800000">
        <a:off x="1116355" y="2072844"/>
        <a:ext cx="2649633" cy="797497"/>
      </dsp:txXfrm>
    </dsp:sp>
    <dsp:sp modelId="{D49497C8-8802-48FC-AA77-4BDC8EAABA20}">
      <dsp:nvSpPr>
        <dsp:cNvPr id="0" name=""/>
        <dsp:cNvSpPr/>
      </dsp:nvSpPr>
      <dsp:spPr>
        <a:xfrm>
          <a:off x="518232" y="2072844"/>
          <a:ext cx="797497" cy="797497"/>
        </a:xfrm>
        <a:prstGeom prst="ellipse">
          <a:avLst/>
        </a:prstGeom>
        <a:solidFill>
          <a:schemeClr val="accent1">
            <a:tint val="50000"/>
            <a:hueOff val="-43896"/>
            <a:satOff val="-1940"/>
            <a:lumOff val="850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A9DE8901-ED08-4288-8458-FDFA36882C54}">
      <dsp:nvSpPr>
        <dsp:cNvPr id="0" name=""/>
        <dsp:cNvSpPr/>
      </dsp:nvSpPr>
      <dsp:spPr>
        <a:xfrm rot="10800000">
          <a:off x="916981" y="3108400"/>
          <a:ext cx="2849007" cy="797497"/>
        </a:xfrm>
        <a:prstGeom prst="homePlate">
          <a:avLst/>
        </a:prstGeom>
        <a:solidFill>
          <a:schemeClr val="accent1">
            <a:shade val="80000"/>
            <a:hueOff val="-568049"/>
            <a:satOff val="-64408"/>
            <a:lumOff val="3792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51674" tIns="110490" rIns="206248" bIns="110490" numCol="1" spcCol="1270" anchor="ctr" anchorCtr="0">
          <a:noAutofit/>
        </a:bodyPr>
        <a:lstStyle/>
        <a:p>
          <a:pPr lvl="0" algn="ctr" defTabSz="1289050">
            <a:lnSpc>
              <a:spcPct val="90000"/>
            </a:lnSpc>
            <a:spcBef>
              <a:spcPct val="0"/>
            </a:spcBef>
            <a:spcAft>
              <a:spcPct val="35000"/>
            </a:spcAft>
          </a:pPr>
          <a:r>
            <a:rPr lang="en-US" sz="2900" kern="1200" dirty="0" smtClean="0"/>
            <a:t>Embedded</a:t>
          </a:r>
          <a:endParaRPr lang="en-US" sz="2900" kern="1200" dirty="0"/>
        </a:p>
      </dsp:txBody>
      <dsp:txXfrm rot="10800000">
        <a:off x="1116355" y="3108400"/>
        <a:ext cx="2649633" cy="797497"/>
      </dsp:txXfrm>
    </dsp:sp>
    <dsp:sp modelId="{35FA03D5-994D-4E1C-9372-672705B7A83A}">
      <dsp:nvSpPr>
        <dsp:cNvPr id="0" name=""/>
        <dsp:cNvSpPr/>
      </dsp:nvSpPr>
      <dsp:spPr>
        <a:xfrm>
          <a:off x="518232" y="3108400"/>
          <a:ext cx="797497" cy="797497"/>
        </a:xfrm>
        <a:prstGeom prst="ellipse">
          <a:avLst/>
        </a:prstGeom>
        <a:solidFill>
          <a:schemeClr val="accent1">
            <a:tint val="50000"/>
            <a:hueOff val="-65844"/>
            <a:satOff val="-2910"/>
            <a:lumOff val="1275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2">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8C456B-47FE-4250-832A-A73DF3FC2474}" type="datetimeFigureOut">
              <a:rPr lang="en-US" smtClean="0"/>
              <a:t>9/13/2019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7FE32B-5B86-4BB5-B922-A36980673737}" type="slidenum">
              <a:rPr lang="en-US" smtClean="0"/>
              <a:t>‹#›</a:t>
            </a:fld>
            <a:endParaRPr lang="en-US"/>
          </a:p>
        </p:txBody>
      </p:sp>
    </p:spTree>
    <p:extLst>
      <p:ext uri="{BB962C8B-B14F-4D97-AF65-F5344CB8AC3E}">
        <p14:creationId xmlns:p14="http://schemas.microsoft.com/office/powerpoint/2010/main" val="2580939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uk.wikipedia.org/wiki/%D0%94%D0%B7%D0%B5%D0%BD" TargetMode="External"/><Relationship Id="rId7" Type="http://schemas.openxmlformats.org/officeDocument/2006/relationships/hyperlink" Target="https://uk.wikipedia.org/wiki/Python#cite_note-14"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uk.wikipedia.org/w/index.php?title=%D0%A2%D1%96%D0%BC_%D0%9F%D0%B5%D0%B9%D1%82%D0%B5%D1%80%D1%81&amp;action=edit&amp;redlink=1" TargetMode="External"/><Relationship Id="rId5" Type="http://schemas.openxmlformats.org/officeDocument/2006/relationships/hyperlink" Target="https://uk.wikipedia.org/wiki/%D0%86%D0%BD%D1%82%D0%B5%D1%80%D0%BF%D1%80%D0%B5%D1%82%D0%B0%D1%82%D0%BE%D1%80" TargetMode="External"/><Relationship Id="rId4" Type="http://schemas.openxmlformats.org/officeDocument/2006/relationships/hyperlink" Target="https://uk.wikipedia.org/wiki/Python#cite_note-13"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python.org/dev/peps/pep-0008/#id19"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www.python.org/dev/peps/pep-0008/#id21"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en.wikipedia.org/wiki/Cheese_Shop_sketch"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packaging.python.org/en/latest/glossary/#term-requirement-specifier"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uk-UA" altLang="uk-UA" smtClean="0"/>
              <a:t>Різні мови програмування мають різний поріг входження.</a:t>
            </a:r>
            <a:r>
              <a:rPr lang="en-US" altLang="uk-UA" smtClean="0"/>
              <a:t> </a:t>
            </a:r>
            <a:r>
              <a:rPr lang="uk-UA" altLang="uk-UA" smtClean="0"/>
              <a:t>Складність сприйняття для кожного є індивідуальною.</a:t>
            </a:r>
          </a:p>
          <a:p>
            <a:pPr eaLnBrk="1" hangingPunct="1">
              <a:spcBef>
                <a:spcPct val="0"/>
              </a:spcBef>
            </a:pPr>
            <a:r>
              <a:rPr lang="uk-UA" altLang="uk-UA" smtClean="0"/>
              <a:t>Особиста порада: для максимуму фундаментальних знань — починати з </a:t>
            </a:r>
            <a:r>
              <a:rPr lang="en-US" altLang="uk-UA" smtClean="0"/>
              <a:t>C</a:t>
            </a:r>
            <a:r>
              <a:rPr lang="uk-UA" altLang="uk-UA" smtClean="0"/>
              <a:t> / </a:t>
            </a:r>
            <a:r>
              <a:rPr lang="en-US" altLang="uk-UA" smtClean="0"/>
              <a:t>Assembly.</a:t>
            </a:r>
            <a:r>
              <a:rPr lang="uk-UA" altLang="uk-UA" smtClean="0"/>
              <a:t> Для швидкого результату — </a:t>
            </a:r>
            <a:r>
              <a:rPr lang="en-US" altLang="uk-UA" smtClean="0"/>
              <a:t>PHP / Python.</a:t>
            </a:r>
          </a:p>
        </p:txBody>
      </p:sp>
      <p:sp>
        <p:nvSpPr>
          <p:cNvPr id="7680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05091E9-E01B-467E-AC7A-390AEC726126}" type="slidenum">
              <a:rPr lang="uk-UA" altLang="uk-UA">
                <a:latin typeface="Calibri" panose="020F0502020204030204" pitchFamily="34" charset="0"/>
              </a:rPr>
              <a:pPr eaLnBrk="1" hangingPunct="1"/>
              <a:t>4</a:t>
            </a:fld>
            <a:endParaRPr lang="uk-UA" altLang="uk-UA">
              <a:latin typeface="Calibri" panose="020F0502020204030204" pitchFamily="34" charset="0"/>
            </a:endParaRPr>
          </a:p>
        </p:txBody>
      </p:sp>
    </p:spTree>
    <p:extLst>
      <p:ext uri="{BB962C8B-B14F-4D97-AF65-F5344CB8AC3E}">
        <p14:creationId xmlns:p14="http://schemas.microsoft.com/office/powerpoint/2010/main" val="583644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28</a:t>
            </a:fld>
            <a:endParaRPr lang="en-US"/>
          </a:p>
        </p:txBody>
      </p:sp>
    </p:spTree>
    <p:extLst>
      <p:ext uri="{BB962C8B-B14F-4D97-AF65-F5344CB8AC3E}">
        <p14:creationId xmlns:p14="http://schemas.microsoft.com/office/powerpoint/2010/main" val="2855207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http://www.pythonforbeginners.com/basics/how-to-use-python-virtualenv</a:t>
            </a:r>
            <a:br>
              <a:rPr lang="en-US" dirty="0" smtClean="0"/>
            </a:br>
            <a:r>
              <a:rPr lang="en-US" dirty="0" smtClean="0"/>
              <a:t>http://docs.python-guide.org/en/latest/dev/virtualenvs/</a:t>
            </a:r>
            <a:br>
              <a:rPr lang="en-US" dirty="0" smtClean="0"/>
            </a:br>
            <a:r>
              <a:rPr lang="en-US" dirty="0" smtClean="0"/>
              <a:t/>
            </a:r>
            <a:br>
              <a:rPr lang="en-US" dirty="0" smtClean="0"/>
            </a:br>
            <a:r>
              <a:rPr lang="en-US" dirty="0" err="1" smtClean="0"/>
              <a:t>virtualenv</a:t>
            </a:r>
            <a:r>
              <a:rPr lang="en-US" dirty="0" smtClean="0"/>
              <a:t> –version</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Create a virtual environment for a project: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cd </a:t>
            </a:r>
            <a:r>
              <a:rPr lang="en-US" sz="1200" b="0" i="0" kern="1200" dirty="0" err="1" smtClean="0">
                <a:solidFill>
                  <a:schemeClr val="tx1"/>
                </a:solidFill>
                <a:effectLst/>
                <a:latin typeface="+mn-lt"/>
                <a:ea typeface="+mn-ea"/>
                <a:cs typeface="+mn-cs"/>
              </a:rPr>
              <a:t>my_project_folder</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virtualenv</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my_project</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You can also use the Python interpreter of your choice (like python2.7).</a:t>
            </a:r>
          </a:p>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virtualenv</a:t>
            </a:r>
            <a:r>
              <a:rPr lang="en-US" sz="1200" b="0" i="0" kern="1200" dirty="0" smtClean="0">
                <a:solidFill>
                  <a:schemeClr val="tx1"/>
                </a:solidFill>
                <a:effectLst/>
                <a:latin typeface="+mn-lt"/>
                <a:ea typeface="+mn-ea"/>
                <a:cs typeface="+mn-cs"/>
              </a:rPr>
              <a:t> -p /</a:t>
            </a:r>
            <a:r>
              <a:rPr lang="en-US" sz="1200" b="0" i="0" kern="1200" dirty="0" err="1" smtClean="0">
                <a:solidFill>
                  <a:schemeClr val="tx1"/>
                </a:solidFill>
                <a:effectLst/>
                <a:latin typeface="+mn-lt"/>
                <a:ea typeface="+mn-ea"/>
                <a:cs typeface="+mn-cs"/>
              </a:rPr>
              <a:t>usr</a:t>
            </a:r>
            <a:r>
              <a:rPr lang="en-US" sz="1200" b="0" i="0" kern="1200" dirty="0" smtClean="0">
                <a:solidFill>
                  <a:schemeClr val="tx1"/>
                </a:solidFill>
                <a:effectLst/>
                <a:latin typeface="+mn-lt"/>
                <a:ea typeface="+mn-ea"/>
                <a:cs typeface="+mn-cs"/>
              </a:rPr>
              <a:t>/bin/python2.7 </a:t>
            </a:r>
            <a:r>
              <a:rPr lang="en-US" sz="1200" b="0" i="0" kern="1200" dirty="0" err="1" smtClean="0">
                <a:solidFill>
                  <a:schemeClr val="tx1"/>
                </a:solidFill>
                <a:effectLst/>
                <a:latin typeface="+mn-lt"/>
                <a:ea typeface="+mn-ea"/>
                <a:cs typeface="+mn-cs"/>
              </a:rPr>
              <a:t>my_project</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or change the interpreter globally with an </a:t>
            </a:r>
            <a:r>
              <a:rPr lang="en-US" sz="1200" b="0" i="0" kern="1200" dirty="0" err="1" smtClean="0">
                <a:solidFill>
                  <a:schemeClr val="tx1"/>
                </a:solidFill>
                <a:effectLst/>
                <a:latin typeface="+mn-lt"/>
                <a:ea typeface="+mn-ea"/>
                <a:cs typeface="+mn-cs"/>
              </a:rPr>
              <a:t>env</a:t>
            </a:r>
            <a:r>
              <a:rPr lang="en-US" sz="1200" b="0" i="0" kern="1200" dirty="0" smtClean="0">
                <a:solidFill>
                  <a:schemeClr val="tx1"/>
                </a:solidFill>
                <a:effectLst/>
                <a:latin typeface="+mn-lt"/>
                <a:ea typeface="+mn-ea"/>
                <a:cs typeface="+mn-cs"/>
              </a:rPr>
              <a:t> variable in ~/.</a:t>
            </a:r>
            <a:r>
              <a:rPr lang="en-US" sz="1200" b="0" i="0" kern="1200" dirty="0" err="1" smtClean="0">
                <a:solidFill>
                  <a:schemeClr val="tx1"/>
                </a:solidFill>
                <a:effectLst/>
                <a:latin typeface="+mn-lt"/>
                <a:ea typeface="+mn-ea"/>
                <a:cs typeface="+mn-cs"/>
              </a:rPr>
              <a:t>bashrc</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 export VIRTUALENVWRAPPER_PYTHON=/</a:t>
            </a:r>
            <a:r>
              <a:rPr lang="en-US" sz="1200" b="0" i="0" kern="1200" dirty="0" err="1" smtClean="0">
                <a:solidFill>
                  <a:schemeClr val="tx1"/>
                </a:solidFill>
                <a:effectLst/>
                <a:latin typeface="+mn-lt"/>
                <a:ea typeface="+mn-ea"/>
                <a:cs typeface="+mn-cs"/>
              </a:rPr>
              <a:t>usr</a:t>
            </a:r>
            <a:r>
              <a:rPr lang="en-US" sz="1200" b="0" i="0" kern="1200" dirty="0" smtClean="0">
                <a:solidFill>
                  <a:schemeClr val="tx1"/>
                </a:solidFill>
                <a:effectLst/>
                <a:latin typeface="+mn-lt"/>
                <a:ea typeface="+mn-ea"/>
                <a:cs typeface="+mn-cs"/>
              </a:rPr>
              <a:t>/bin/python2.7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To begin using the virtual environment, it needs to be activated:</a:t>
            </a:r>
          </a:p>
          <a:p>
            <a:r>
              <a:rPr lang="en-US" sz="1200" b="0" i="0" kern="1200" dirty="0" smtClean="0">
                <a:solidFill>
                  <a:schemeClr val="tx1"/>
                </a:solidFill>
                <a:effectLst/>
                <a:latin typeface="+mn-lt"/>
                <a:ea typeface="+mn-ea"/>
                <a:cs typeface="+mn-cs"/>
              </a:rPr>
              <a:t>$ source </a:t>
            </a:r>
            <a:r>
              <a:rPr lang="en-US" sz="1200" b="0" i="0" kern="1200" dirty="0" err="1" smtClean="0">
                <a:solidFill>
                  <a:schemeClr val="tx1"/>
                </a:solidFill>
                <a:effectLst/>
                <a:latin typeface="+mn-lt"/>
                <a:ea typeface="+mn-ea"/>
                <a:cs typeface="+mn-cs"/>
              </a:rPr>
              <a:t>my_project</a:t>
            </a:r>
            <a:r>
              <a:rPr lang="en-US" sz="1200" b="0" i="0" kern="1200" dirty="0" smtClean="0">
                <a:solidFill>
                  <a:schemeClr val="tx1"/>
                </a:solidFill>
                <a:effectLst/>
                <a:latin typeface="+mn-lt"/>
                <a:ea typeface="+mn-ea"/>
                <a:cs typeface="+mn-cs"/>
              </a:rPr>
              <a:t>/bin/activate</a:t>
            </a:r>
          </a:p>
          <a:p>
            <a:endParaRPr lang="en-US" sz="1200" b="0" i="0" kern="1200" dirty="0" smtClean="0">
              <a:solidFill>
                <a:schemeClr val="tx1"/>
              </a:solidFill>
              <a:effectLst/>
              <a:latin typeface="+mn-lt"/>
              <a:ea typeface="+mn-ea"/>
              <a:cs typeface="+mn-cs"/>
            </a:endParaRPr>
          </a:p>
          <a:p>
            <a:r>
              <a:rPr lang="en-US" dirty="0" smtClean="0"/>
              <a:t>In order to keep your environment consistent, it’s a good idea to “freeze” the current state of the environment packages. To do this, run</a:t>
            </a:r>
          </a:p>
          <a:p>
            <a:endParaRPr lang="en-US" dirty="0" smtClean="0"/>
          </a:p>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29</a:t>
            </a:fld>
            <a:endParaRPr lang="en-US"/>
          </a:p>
        </p:txBody>
      </p:sp>
    </p:spTree>
    <p:extLst>
      <p:ext uri="{BB962C8B-B14F-4D97-AF65-F5344CB8AC3E}">
        <p14:creationId xmlns:p14="http://schemas.microsoft.com/office/powerpoint/2010/main" val="4067315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mood = </a:t>
            </a:r>
            <a:r>
              <a:rPr lang="en-US" sz="1200" kern="1200" dirty="0" err="1" smtClean="0">
                <a:solidFill>
                  <a:schemeClr val="tx1"/>
                </a:solidFill>
                <a:effectLst/>
                <a:latin typeface="+mn-lt"/>
                <a:ea typeface="+mn-ea"/>
                <a:cs typeface="+mn-cs"/>
              </a:rPr>
              <a:t>raw_input</a:t>
            </a:r>
            <a:r>
              <a:rPr lang="en-US" dirty="0" smtClean="0"/>
              <a:t>(</a:t>
            </a:r>
            <a:r>
              <a:rPr lang="en-US" sz="1200" kern="1200" dirty="0" smtClean="0">
                <a:solidFill>
                  <a:schemeClr val="tx1"/>
                </a:solidFill>
                <a:effectLst/>
                <a:latin typeface="+mn-lt"/>
                <a:ea typeface="+mn-ea"/>
                <a:cs typeface="+mn-cs"/>
              </a:rPr>
              <a:t>"How are you?\n"</a:t>
            </a:r>
            <a:r>
              <a:rPr lang="en-US" dirty="0" smtClean="0"/>
              <a:t>)</a:t>
            </a:r>
            <a:br>
              <a:rPr lang="en-US" dirty="0" smtClean="0"/>
            </a:br>
            <a:r>
              <a:rPr lang="en-US" dirty="0" smtClean="0"/>
              <a:t>name = </a:t>
            </a:r>
            <a:r>
              <a:rPr lang="en-US" sz="1200" kern="1200" dirty="0" err="1" smtClean="0">
                <a:solidFill>
                  <a:schemeClr val="tx1"/>
                </a:solidFill>
                <a:effectLst/>
                <a:latin typeface="+mn-lt"/>
                <a:ea typeface="+mn-ea"/>
                <a:cs typeface="+mn-cs"/>
              </a:rPr>
              <a:t>raw_input</a:t>
            </a:r>
            <a:r>
              <a:rPr lang="en-US" dirty="0" smtClean="0"/>
              <a:t>(</a:t>
            </a:r>
            <a:r>
              <a:rPr lang="en-US" sz="1200" kern="1200" dirty="0" smtClean="0">
                <a:solidFill>
                  <a:schemeClr val="tx1"/>
                </a:solidFill>
                <a:effectLst/>
                <a:latin typeface="+mn-lt"/>
                <a:ea typeface="+mn-ea"/>
                <a:cs typeface="+mn-cs"/>
              </a:rPr>
              <a:t>"What is your name?\n"</a:t>
            </a:r>
            <a:r>
              <a:rPr lang="en-US" dirty="0" smtClean="0"/>
              <a:t>)</a:t>
            </a:r>
            <a:br>
              <a:rPr lang="en-US" dirty="0" smtClean="0"/>
            </a:br>
            <a:r>
              <a:rPr lang="en-US" sz="1200" kern="1200" dirty="0" smtClean="0">
                <a:solidFill>
                  <a:schemeClr val="tx1"/>
                </a:solidFill>
                <a:effectLst/>
                <a:latin typeface="+mn-lt"/>
                <a:ea typeface="+mn-ea"/>
                <a:cs typeface="+mn-cs"/>
              </a:rPr>
              <a:t>print "Hi," </a:t>
            </a:r>
            <a:r>
              <a:rPr lang="en-US" dirty="0" smtClean="0"/>
              <a:t>+ name + </a:t>
            </a:r>
            <a:r>
              <a:rPr lang="en-US" sz="1200" kern="1200" dirty="0" smtClean="0">
                <a:solidFill>
                  <a:schemeClr val="tx1"/>
                </a:solidFill>
                <a:effectLst/>
                <a:latin typeface="+mn-lt"/>
                <a:ea typeface="+mn-ea"/>
                <a:cs typeface="+mn-cs"/>
              </a:rPr>
              <a:t>"! You are " </a:t>
            </a:r>
            <a:r>
              <a:rPr lang="en-US" dirty="0" smtClean="0"/>
              <a:t>+ mood + </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uk-UA" dirty="0" smtClean="0"/>
              <a:t>З прикладів видно, що дані повертаються у вигляді рядка, навіть якщо було введено число. У більш ранніх версіях </a:t>
            </a:r>
            <a:r>
              <a:rPr lang="en-US" dirty="0" smtClean="0"/>
              <a:t>Python </a:t>
            </a:r>
            <a:r>
              <a:rPr lang="uk-UA" dirty="0" smtClean="0"/>
              <a:t>були дві вбудовані функції, що дозволяли отримувати дані з клавіатури: </a:t>
            </a:r>
            <a:r>
              <a:rPr lang="en-US" dirty="0" err="1" smtClean="0"/>
              <a:t>raw_input</a:t>
            </a:r>
            <a:r>
              <a:rPr lang="en-US" dirty="0" smtClean="0"/>
              <a:t> (), </a:t>
            </a:r>
            <a:r>
              <a:rPr lang="uk-UA" dirty="0" smtClean="0"/>
              <a:t>яка повертала в програму рядок та </a:t>
            </a:r>
            <a:r>
              <a:rPr lang="en-US" dirty="0" smtClean="0"/>
              <a:t>input (), </a:t>
            </a:r>
            <a:r>
              <a:rPr lang="uk-UA" dirty="0" smtClean="0"/>
              <a:t>яка повертала число. Починаючи з версії </a:t>
            </a:r>
            <a:r>
              <a:rPr lang="en-US" dirty="0" smtClean="0"/>
              <a:t>Python 3.0, </a:t>
            </a:r>
            <a:r>
              <a:rPr lang="uk-UA" dirty="0" smtClean="0"/>
              <a:t>якщо потрібно отримати число, то результат виконання функції </a:t>
            </a:r>
            <a:r>
              <a:rPr lang="en-US" dirty="0" smtClean="0"/>
              <a:t>input () </a:t>
            </a:r>
            <a:r>
              <a:rPr lang="uk-UA" dirty="0" smtClean="0"/>
              <a:t>змінюють за допомогою функцій </a:t>
            </a:r>
            <a:r>
              <a:rPr lang="en-US" dirty="0" err="1" smtClean="0"/>
              <a:t>int</a:t>
            </a:r>
            <a:r>
              <a:rPr lang="en-US" dirty="0" smtClean="0"/>
              <a:t> () </a:t>
            </a:r>
            <a:r>
              <a:rPr lang="uk-UA" dirty="0" smtClean="0"/>
              <a:t>або </a:t>
            </a:r>
            <a:r>
              <a:rPr lang="en-US" dirty="0" smtClean="0"/>
              <a:t>float ().</a:t>
            </a:r>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30</a:t>
            </a:fld>
            <a:endParaRPr lang="en-US"/>
          </a:p>
        </p:txBody>
      </p:sp>
    </p:spTree>
    <p:extLst>
      <p:ext uri="{BB962C8B-B14F-4D97-AF65-F5344CB8AC3E}">
        <p14:creationId xmlns:p14="http://schemas.microsoft.com/office/powerpoint/2010/main" val="4003945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31</a:t>
            </a:fld>
            <a:endParaRPr lang="en-US"/>
          </a:p>
        </p:txBody>
      </p:sp>
    </p:spTree>
    <p:extLst>
      <p:ext uri="{BB962C8B-B14F-4D97-AF65-F5344CB8AC3E}">
        <p14:creationId xmlns:p14="http://schemas.microsoft.com/office/powerpoint/2010/main" val="2022981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5</a:t>
            </a:fld>
            <a:endParaRPr lang="en-US"/>
          </a:p>
        </p:txBody>
      </p:sp>
    </p:spTree>
    <p:extLst>
      <p:ext uri="{BB962C8B-B14F-4D97-AF65-F5344CB8AC3E}">
        <p14:creationId xmlns:p14="http://schemas.microsoft.com/office/powerpoint/2010/main" val="2469573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Python (</a:t>
            </a:r>
            <a:r>
              <a:rPr lang="uk-UA" dirty="0" smtClean="0"/>
              <a:t>найчастіше вживане прочитання — «</a:t>
            </a:r>
            <a:r>
              <a:rPr lang="uk-UA" dirty="0" err="1" smtClean="0"/>
              <a:t>Па́йтон</a:t>
            </a:r>
            <a:r>
              <a:rPr lang="uk-UA" dirty="0" smtClean="0"/>
              <a:t>», запозичено назву[7] з британського шоу </a:t>
            </a:r>
            <a:r>
              <a:rPr lang="uk-UA" dirty="0" err="1" smtClean="0"/>
              <a:t>Монті</a:t>
            </a:r>
            <a:r>
              <a:rPr lang="uk-UA" dirty="0" smtClean="0"/>
              <a:t> </a:t>
            </a:r>
            <a:r>
              <a:rPr lang="uk-UA" dirty="0" err="1" smtClean="0"/>
              <a:t>Пайтон</a:t>
            </a:r>
            <a:r>
              <a:rPr lang="uk-UA" dirty="0" smtClean="0"/>
              <a:t>) — інтерпретована об'єктно-орієнтована мова програмування високого рівня з строгою динамічною типізацією.</a:t>
            </a:r>
            <a:br>
              <a:rPr lang="uk-UA" dirty="0" smtClean="0"/>
            </a:br>
            <a:r>
              <a:rPr lang="uk-UA" dirty="0" smtClean="0"/>
              <a:t/>
            </a:r>
            <a:br>
              <a:rPr lang="uk-UA" dirty="0" smtClean="0"/>
            </a:br>
            <a:r>
              <a:rPr lang="uk-UA" dirty="0" smtClean="0"/>
              <a:t>Розроблена в 1990 році </a:t>
            </a:r>
            <a:r>
              <a:rPr lang="uk-UA" dirty="0" err="1" smtClean="0"/>
              <a:t>Гвідо</a:t>
            </a:r>
            <a:r>
              <a:rPr lang="uk-UA" dirty="0" smtClean="0"/>
              <a:t> ван </a:t>
            </a:r>
            <a:r>
              <a:rPr lang="uk-UA" dirty="0" err="1" smtClean="0"/>
              <a:t>Россумом</a:t>
            </a:r>
            <a:r>
              <a:rPr lang="uk-UA" dirty="0" smtClean="0"/>
              <a:t>. (з 2005 працює на </a:t>
            </a:r>
            <a:r>
              <a:rPr lang="en-US" dirty="0" smtClean="0"/>
              <a:t>google)</a:t>
            </a:r>
            <a:br>
              <a:rPr lang="en-US" dirty="0" smtClean="0"/>
            </a:br>
            <a:r>
              <a:rPr lang="en-US" dirty="0" smtClean="0"/>
              <a:t/>
            </a:r>
            <a:br>
              <a:rPr lang="en-US" dirty="0" smtClean="0"/>
            </a:br>
            <a:r>
              <a:rPr lang="uk-UA" sz="1200" b="0" i="0" kern="1200" dirty="0" smtClean="0">
                <a:solidFill>
                  <a:schemeClr val="tx1"/>
                </a:solidFill>
                <a:effectLst/>
                <a:latin typeface="+mn-lt"/>
                <a:ea typeface="+mn-ea"/>
                <a:cs typeface="+mn-cs"/>
              </a:rPr>
              <a:t>Розробники мови </a:t>
            </a:r>
            <a:r>
              <a:rPr lang="en-US" sz="1200" b="0" i="0" kern="1200" dirty="0" smtClean="0">
                <a:solidFill>
                  <a:schemeClr val="tx1"/>
                </a:solidFill>
                <a:effectLst/>
                <a:latin typeface="+mn-lt"/>
                <a:ea typeface="+mn-ea"/>
                <a:cs typeface="+mn-cs"/>
              </a:rPr>
              <a:t>Python </a:t>
            </a:r>
            <a:r>
              <a:rPr lang="uk-UA" sz="1200" b="0" i="0" kern="1200" dirty="0" smtClean="0">
                <a:solidFill>
                  <a:schemeClr val="tx1"/>
                </a:solidFill>
                <a:effectLst/>
                <a:latin typeface="+mn-lt"/>
                <a:ea typeface="+mn-ea"/>
                <a:cs typeface="+mn-cs"/>
              </a:rPr>
              <a:t>є прихильниками певної філософії програмування, яку називають «</a:t>
            </a:r>
            <a:r>
              <a:rPr lang="en-US" sz="1200" b="0" i="0" kern="1200" dirty="0" smtClean="0">
                <a:solidFill>
                  <a:schemeClr val="tx1"/>
                </a:solidFill>
                <a:effectLst/>
                <a:latin typeface="+mn-lt"/>
                <a:ea typeface="+mn-ea"/>
                <a:cs typeface="+mn-cs"/>
              </a:rPr>
              <a:t>The Zen of Python» (</a:t>
            </a:r>
            <a:r>
              <a:rPr lang="en-US" sz="1200" b="0" i="0" u="none" strike="noStrike" kern="1200" dirty="0" smtClean="0">
                <a:solidFill>
                  <a:schemeClr val="tx1"/>
                </a:solidFill>
                <a:effectLst/>
                <a:latin typeface="+mn-lt"/>
                <a:ea typeface="+mn-ea"/>
                <a:cs typeface="+mn-cs"/>
                <a:hlinkClick r:id="rId3" tooltip="Дзен"/>
              </a:rPr>
              <a:t>«</a:t>
            </a:r>
            <a:r>
              <a:rPr lang="uk-UA" sz="1200" b="0" i="0" u="none" strike="noStrike" kern="1200" dirty="0" smtClean="0">
                <a:solidFill>
                  <a:schemeClr val="tx1"/>
                </a:solidFill>
                <a:effectLst/>
                <a:latin typeface="+mn-lt"/>
                <a:ea typeface="+mn-ea"/>
                <a:cs typeface="+mn-cs"/>
                <a:hlinkClick r:id="rId3" tooltip="Дзен"/>
              </a:rPr>
              <a:t>Дзен</a:t>
            </a:r>
            <a:r>
              <a:rPr lang="uk-UA" sz="1200" b="0" i="0" kern="1200" dirty="0" smtClean="0">
                <a:solidFill>
                  <a:schemeClr val="tx1"/>
                </a:solidFill>
                <a:effectLst/>
                <a:latin typeface="+mn-lt"/>
                <a:ea typeface="+mn-ea"/>
                <a:cs typeface="+mn-cs"/>
              </a:rPr>
              <a:t> </a:t>
            </a:r>
            <a:r>
              <a:rPr lang="uk-UA" sz="1200" b="0" i="0" kern="1200" dirty="0" err="1" smtClean="0">
                <a:solidFill>
                  <a:schemeClr val="tx1"/>
                </a:solidFill>
                <a:effectLst/>
                <a:latin typeface="+mn-lt"/>
                <a:ea typeface="+mn-ea"/>
                <a:cs typeface="+mn-cs"/>
              </a:rPr>
              <a:t>Пайтона</a:t>
            </a:r>
            <a:r>
              <a:rPr lang="uk-UA" sz="1200" b="0" i="0" kern="1200" dirty="0" smtClean="0">
                <a:solidFill>
                  <a:schemeClr val="tx1"/>
                </a:solidFill>
                <a:effectLst/>
                <a:latin typeface="+mn-lt"/>
                <a:ea typeface="+mn-ea"/>
                <a:cs typeface="+mn-cs"/>
              </a:rPr>
              <a:t>»)</a:t>
            </a:r>
            <a:r>
              <a:rPr lang="uk-UA" sz="1200" b="0" i="0" u="none" strike="noStrike" kern="1200" baseline="30000" dirty="0" smtClean="0">
                <a:solidFill>
                  <a:schemeClr val="tx1"/>
                </a:solidFill>
                <a:effectLst/>
                <a:latin typeface="+mn-lt"/>
                <a:ea typeface="+mn-ea"/>
                <a:cs typeface="+mn-cs"/>
                <a:hlinkClick r:id="rId4"/>
              </a:rPr>
              <a:t>[13]</a:t>
            </a:r>
            <a:r>
              <a:rPr lang="uk-UA" sz="1200" b="0" i="0" kern="1200" dirty="0" smtClean="0">
                <a:solidFill>
                  <a:schemeClr val="tx1"/>
                </a:solidFill>
                <a:effectLst/>
                <a:latin typeface="+mn-lt"/>
                <a:ea typeface="+mn-ea"/>
                <a:cs typeface="+mn-cs"/>
              </a:rPr>
              <a:t>. Її текст можна отримати у </a:t>
            </a:r>
            <a:r>
              <a:rPr lang="uk-UA" sz="1200" b="0" i="0" u="none" strike="noStrike" kern="1200" dirty="0" smtClean="0">
                <a:solidFill>
                  <a:schemeClr val="tx1"/>
                </a:solidFill>
                <a:effectLst/>
                <a:latin typeface="+mn-lt"/>
                <a:ea typeface="+mn-ea"/>
                <a:cs typeface="+mn-cs"/>
                <a:hlinkClick r:id="rId5" tooltip="Інтерпретатор"/>
              </a:rPr>
              <a:t>інтерпретаторі</a:t>
            </a:r>
            <a:r>
              <a:rPr lang="uk-UA"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Python </a:t>
            </a:r>
            <a:r>
              <a:rPr lang="uk-UA" sz="1200" b="0" i="0" kern="1200" dirty="0" smtClean="0">
                <a:solidFill>
                  <a:schemeClr val="tx1"/>
                </a:solidFill>
                <a:effectLst/>
                <a:latin typeface="+mn-lt"/>
                <a:ea typeface="+mn-ea"/>
                <a:cs typeface="+mn-cs"/>
              </a:rPr>
              <a:t>за допомогою команди</a:t>
            </a:r>
            <a:r>
              <a:rPr lang="uk-UA" sz="1400" b="1" i="0" kern="1200" dirty="0" smtClean="0">
                <a:solidFill>
                  <a:schemeClr val="tx1"/>
                </a:solidFill>
                <a:effectLst/>
                <a:latin typeface="+mn-lt"/>
                <a:ea typeface="+mn-ea"/>
                <a:cs typeface="+mn-cs"/>
              </a:rPr>
              <a:t> </a:t>
            </a:r>
            <a:r>
              <a:rPr lang="en-US" sz="1800" b="1" i="0" kern="1200" dirty="0" smtClean="0">
                <a:solidFill>
                  <a:schemeClr val="tx1"/>
                </a:solidFill>
                <a:effectLst/>
                <a:latin typeface="+mn-lt"/>
                <a:ea typeface="+mn-ea"/>
                <a:cs typeface="+mn-cs"/>
              </a:rPr>
              <a:t>import this</a:t>
            </a:r>
            <a:r>
              <a:rPr lang="en-US" sz="1200" b="0" i="0" kern="1200" dirty="0" smtClean="0">
                <a:solidFill>
                  <a:schemeClr val="tx1"/>
                </a:solidFill>
                <a:effectLst/>
                <a:latin typeface="+mn-lt"/>
                <a:ea typeface="+mn-ea"/>
                <a:cs typeface="+mn-cs"/>
              </a:rPr>
              <a:t> (</a:t>
            </a:r>
            <a:r>
              <a:rPr lang="uk-UA" sz="1200" b="0" i="0" kern="1200" dirty="0" smtClean="0">
                <a:solidFill>
                  <a:schemeClr val="tx1"/>
                </a:solidFill>
                <a:effectLst/>
                <a:latin typeface="+mn-lt"/>
                <a:ea typeface="+mn-ea"/>
                <a:cs typeface="+mn-cs"/>
              </a:rPr>
              <a:t>лише один раз за сесію). Автором цієї філософії вважається </a:t>
            </a:r>
            <a:r>
              <a:rPr lang="uk-UA" sz="1200" b="0" i="0" u="none" strike="noStrike" kern="1200" dirty="0" smtClean="0">
                <a:solidFill>
                  <a:schemeClr val="tx1"/>
                </a:solidFill>
                <a:effectLst/>
                <a:latin typeface="+mn-lt"/>
                <a:ea typeface="+mn-ea"/>
                <a:cs typeface="+mn-cs"/>
                <a:hlinkClick r:id="rId6" tooltip="Тім Пейтерс (ще не написана)"/>
              </a:rPr>
              <a:t>Тім </a:t>
            </a:r>
            <a:r>
              <a:rPr lang="uk-UA" sz="1200" b="0" i="0" u="none" strike="noStrike" kern="1200" dirty="0" err="1" smtClean="0">
                <a:solidFill>
                  <a:schemeClr val="tx1"/>
                </a:solidFill>
                <a:effectLst/>
                <a:latin typeface="+mn-lt"/>
                <a:ea typeface="+mn-ea"/>
                <a:cs typeface="+mn-cs"/>
                <a:hlinkClick r:id="rId6" tooltip="Тім Пейтерс (ще не написана)"/>
              </a:rPr>
              <a:t>Пейтерс</a:t>
            </a:r>
            <a:r>
              <a:rPr lang="uk-UA"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uk-UA" sz="1200" b="0" i="0" kern="1200" dirty="0" smtClean="0">
                <a:solidFill>
                  <a:schemeClr val="tx1"/>
                </a:solidFill>
                <a:effectLst/>
                <a:latin typeface="+mn-lt"/>
                <a:ea typeface="+mn-ea"/>
                <a:cs typeface="+mn-cs"/>
              </a:rPr>
              <a:t>Текст філософії:</a:t>
            </a:r>
          </a:p>
          <a:p>
            <a:r>
              <a:rPr lang="uk-UA" dirty="0" smtClean="0">
                <a:effectLst/>
              </a:rPr>
              <a:t>Гарне краще за потворне.</a:t>
            </a:r>
          </a:p>
          <a:p>
            <a:r>
              <a:rPr lang="uk-UA" dirty="0" smtClean="0">
                <a:effectLst/>
              </a:rPr>
              <a:t>Очевидне краще за неочевидне.</a:t>
            </a:r>
          </a:p>
          <a:p>
            <a:r>
              <a:rPr lang="uk-UA" dirty="0" smtClean="0">
                <a:effectLst/>
              </a:rPr>
              <a:t>Просте краще за складне.</a:t>
            </a:r>
          </a:p>
          <a:p>
            <a:r>
              <a:rPr lang="uk-UA" dirty="0" smtClean="0">
                <a:effectLst/>
              </a:rPr>
              <a:t>Складне краще за заплутане.</a:t>
            </a:r>
          </a:p>
          <a:p>
            <a:r>
              <a:rPr lang="uk-UA" dirty="0" smtClean="0">
                <a:effectLst/>
              </a:rPr>
              <a:t>Плоске краще за вкладене.</a:t>
            </a:r>
          </a:p>
          <a:p>
            <a:r>
              <a:rPr lang="uk-UA" dirty="0" smtClean="0">
                <a:effectLst/>
              </a:rPr>
              <a:t>Розділене є кращим за щільне.</a:t>
            </a:r>
          </a:p>
          <a:p>
            <a:r>
              <a:rPr lang="uk-UA" dirty="0" smtClean="0">
                <a:effectLst/>
              </a:rPr>
              <a:t>Легкість читання має значення.</a:t>
            </a:r>
          </a:p>
          <a:p>
            <a:r>
              <a:rPr lang="uk-UA" dirty="0" smtClean="0">
                <a:effectLst/>
              </a:rPr>
              <a:t>Особливі випадки не є настільки особливими, щоб порушувати правила.</a:t>
            </a:r>
          </a:p>
          <a:p>
            <a:r>
              <a:rPr lang="uk-UA" dirty="0" smtClean="0">
                <a:effectLst/>
              </a:rPr>
              <a:t>Хоча практичність є важливішою за бездоганність.</a:t>
            </a:r>
          </a:p>
          <a:p>
            <a:r>
              <a:rPr lang="uk-UA" dirty="0" smtClean="0">
                <a:effectLst/>
              </a:rPr>
              <a:t>Помилки ніколи не повинні бути замовчуваними.</a:t>
            </a:r>
          </a:p>
          <a:p>
            <a:r>
              <a:rPr lang="uk-UA" dirty="0" smtClean="0">
                <a:effectLst/>
              </a:rPr>
              <a:t>Хіба що замовчуваними відверто.</a:t>
            </a:r>
          </a:p>
          <a:p>
            <a:r>
              <a:rPr lang="uk-UA" dirty="0" smtClean="0">
                <a:effectLst/>
              </a:rPr>
              <a:t>Зустрівши двозначність, відкиньмо спокусу вгадати.</a:t>
            </a:r>
          </a:p>
          <a:p>
            <a:r>
              <a:rPr lang="uk-UA" dirty="0" smtClean="0">
                <a:effectLst/>
              </a:rPr>
              <a:t>Має бути один — і, бажано, </a:t>
            </a:r>
            <a:r>
              <a:rPr lang="uk-UA" i="1" dirty="0" smtClean="0">
                <a:effectLst/>
              </a:rPr>
              <a:t>тільки</a:t>
            </a:r>
            <a:r>
              <a:rPr lang="uk-UA" dirty="0" smtClean="0">
                <a:effectLst/>
              </a:rPr>
              <a:t> один — очевидний спосіб зробити це.</a:t>
            </a:r>
          </a:p>
          <a:p>
            <a:r>
              <a:rPr lang="uk-UA" dirty="0" smtClean="0">
                <a:effectLst/>
              </a:rPr>
              <a:t>Хоча спочатку він може бути й не очевидним, якщо ви не голландець</a:t>
            </a:r>
            <a:r>
              <a:rPr lang="uk-UA" sz="1200" b="0" i="0" u="none" strike="noStrike" kern="1200" baseline="30000" dirty="0" smtClean="0">
                <a:solidFill>
                  <a:schemeClr val="tx1"/>
                </a:solidFill>
                <a:effectLst/>
                <a:latin typeface="+mn-lt"/>
                <a:ea typeface="+mn-ea"/>
                <a:cs typeface="+mn-cs"/>
                <a:hlinkClick r:id="rId7"/>
              </a:rPr>
              <a:t>[14]</a:t>
            </a:r>
            <a:r>
              <a:rPr lang="uk-UA" dirty="0" smtClean="0">
                <a:effectLst/>
              </a:rPr>
              <a:t>.</a:t>
            </a:r>
          </a:p>
          <a:p>
            <a:r>
              <a:rPr lang="uk-UA" dirty="0" smtClean="0">
                <a:effectLst/>
              </a:rPr>
              <a:t>Зараз — краще, ніж ніколи.</a:t>
            </a:r>
          </a:p>
          <a:p>
            <a:r>
              <a:rPr lang="uk-UA" dirty="0" smtClean="0">
                <a:effectLst/>
              </a:rPr>
              <a:t>Хоча ніколи, найчастіше, — краще, ніж </a:t>
            </a:r>
            <a:r>
              <a:rPr lang="uk-UA" i="1" dirty="0" smtClean="0">
                <a:effectLst/>
              </a:rPr>
              <a:t>просто</a:t>
            </a:r>
            <a:r>
              <a:rPr lang="uk-UA" dirty="0" smtClean="0">
                <a:effectLst/>
              </a:rPr>
              <a:t> зараз.</a:t>
            </a:r>
          </a:p>
          <a:p>
            <a:r>
              <a:rPr lang="uk-UA" dirty="0" smtClean="0">
                <a:effectLst/>
              </a:rPr>
              <a:t>Якщо реалізацію важко пояснити — задум поганий.</a:t>
            </a:r>
          </a:p>
          <a:p>
            <a:r>
              <a:rPr lang="uk-UA" dirty="0" smtClean="0">
                <a:effectLst/>
              </a:rPr>
              <a:t>Якщо реалізацію легко пояснити — </a:t>
            </a:r>
            <a:r>
              <a:rPr lang="uk-UA" i="1" dirty="0" smtClean="0">
                <a:effectLst/>
              </a:rPr>
              <a:t>можливо</a:t>
            </a:r>
            <a:r>
              <a:rPr lang="uk-UA" dirty="0" smtClean="0">
                <a:effectLst/>
              </a:rPr>
              <a:t>, задум добрий.</a:t>
            </a:r>
          </a:p>
          <a:p>
            <a:r>
              <a:rPr lang="uk-UA" dirty="0" smtClean="0">
                <a:effectLst/>
              </a:rPr>
              <a:t>Простори імен — чудова річ, тож робімо їх більше!</a:t>
            </a:r>
          </a:p>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8</a:t>
            </a:fld>
            <a:endParaRPr lang="en-US"/>
          </a:p>
        </p:txBody>
      </p:sp>
    </p:spTree>
    <p:extLst>
      <p:ext uri="{BB962C8B-B14F-4D97-AF65-F5344CB8AC3E}">
        <p14:creationId xmlns:p14="http://schemas.microsoft.com/office/powerpoint/2010/main" val="147559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Python</a:t>
            </a:r>
            <a:r>
              <a:rPr lang="en-US" sz="1200" b="0" i="0" kern="1200" baseline="0" dirty="0">
                <a:solidFill>
                  <a:schemeClr val="tx1"/>
                </a:solidFill>
                <a:effectLst/>
                <a:latin typeface="+mn-lt"/>
                <a:ea typeface="+mn-ea"/>
                <a:cs typeface="+mn-cs"/>
              </a:rPr>
              <a:t> </a:t>
            </a:r>
            <a:r>
              <a:rPr lang="uk-UA" sz="1200" b="0" i="0" kern="1200" baseline="0" dirty="0">
                <a:solidFill>
                  <a:schemeClr val="tx1"/>
                </a:solidFill>
                <a:effectLst/>
                <a:latin typeface="+mn-lt"/>
                <a:ea typeface="+mn-ea"/>
                <a:cs typeface="+mn-cs"/>
              </a:rPr>
              <a:t>використовують </a:t>
            </a:r>
            <a:r>
              <a:rPr lang="uk-UA" sz="1200" b="0" i="0" kern="1200" dirty="0">
                <a:solidFill>
                  <a:schemeClr val="tx1"/>
                </a:solidFill>
                <a:effectLst/>
                <a:latin typeface="+mn-lt"/>
                <a:ea typeface="+mn-ea"/>
                <a:cs typeface="+mn-cs"/>
              </a:rPr>
              <a:t>зокрема:</a:t>
            </a:r>
          </a:p>
          <a:p>
            <a:pPr marL="171450" indent="-171450">
              <a:buFont typeface="Arial" panose="020B0604020202020204" pitchFamily="34" charset="0"/>
              <a:buChar char="•"/>
            </a:pPr>
            <a:r>
              <a:rPr lang="uk-UA" sz="1200" b="0" i="0" kern="1200" dirty="0">
                <a:solidFill>
                  <a:schemeClr val="tx1"/>
                </a:solidFill>
                <a:effectLst/>
                <a:latin typeface="+mn-lt"/>
                <a:ea typeface="+mn-ea"/>
                <a:cs typeface="+mn-cs"/>
              </a:rPr>
              <a:t>компанія </a:t>
            </a:r>
            <a:r>
              <a:rPr lang="en-US" sz="1200" b="0" i="0" kern="1200" dirty="0">
                <a:solidFill>
                  <a:schemeClr val="tx1"/>
                </a:solidFill>
                <a:effectLst/>
                <a:latin typeface="+mn-lt"/>
                <a:ea typeface="+mn-ea"/>
                <a:cs typeface="+mn-cs"/>
              </a:rPr>
              <a:t>Google </a:t>
            </a:r>
            <a:r>
              <a:rPr lang="uk-UA" sz="1200" b="0" i="0" kern="1200" dirty="0">
                <a:solidFill>
                  <a:schemeClr val="tx1"/>
                </a:solidFill>
                <a:effectLst/>
                <a:latin typeface="+mn-lt"/>
                <a:ea typeface="+mn-ea"/>
                <a:cs typeface="+mn-cs"/>
              </a:rPr>
              <a:t>широко використовує </a:t>
            </a:r>
            <a:r>
              <a:rPr lang="en-US" sz="1200" b="0" i="0" kern="1200" dirty="0">
                <a:solidFill>
                  <a:schemeClr val="tx1"/>
                </a:solidFill>
                <a:effectLst/>
                <a:latin typeface="+mn-lt"/>
                <a:ea typeface="+mn-ea"/>
                <a:cs typeface="+mn-cs"/>
              </a:rPr>
              <a:t>Python </a:t>
            </a:r>
            <a:r>
              <a:rPr lang="uk-UA" sz="1200" b="0" i="0" kern="1200" dirty="0">
                <a:solidFill>
                  <a:schemeClr val="tx1"/>
                </a:solidFill>
                <a:effectLst/>
                <a:latin typeface="+mn-lt"/>
                <a:ea typeface="+mn-ea"/>
                <a:cs typeface="+mn-cs"/>
              </a:rPr>
              <a:t>у своїй пошуковій системі;</a:t>
            </a:r>
          </a:p>
          <a:p>
            <a:pPr marL="171450" indent="-171450">
              <a:buFont typeface="Arial" panose="020B0604020202020204" pitchFamily="34" charset="0"/>
              <a:buChar char="•"/>
            </a:pPr>
            <a:r>
              <a:rPr lang="uk-UA" sz="1200" b="0" i="0" kern="1200" dirty="0">
                <a:solidFill>
                  <a:schemeClr val="tx1"/>
                </a:solidFill>
                <a:effectLst/>
                <a:latin typeface="+mn-lt"/>
                <a:ea typeface="+mn-ea"/>
                <a:cs typeface="+mn-cs"/>
              </a:rPr>
              <a:t>служба колективного використання відеоматеріалів </a:t>
            </a:r>
            <a:r>
              <a:rPr lang="en-US" sz="1200" b="0" i="0" kern="1200" dirty="0">
                <a:solidFill>
                  <a:schemeClr val="tx1"/>
                </a:solidFill>
                <a:effectLst/>
                <a:latin typeface="+mn-lt"/>
                <a:ea typeface="+mn-ea"/>
                <a:cs typeface="+mn-cs"/>
              </a:rPr>
              <a:t>YouTube </a:t>
            </a:r>
            <a:r>
              <a:rPr lang="uk-UA" sz="1200" b="0" i="0" kern="1200" dirty="0">
                <a:solidFill>
                  <a:schemeClr val="tx1"/>
                </a:solidFill>
                <a:effectLst/>
                <a:latin typeface="+mn-lt"/>
                <a:ea typeface="+mn-ea"/>
                <a:cs typeface="+mn-cs"/>
              </a:rPr>
              <a:t>у значній степені реалізована на мові </a:t>
            </a:r>
            <a:r>
              <a:rPr lang="en-US" sz="1200" b="0" i="0" kern="1200" dirty="0">
                <a:solidFill>
                  <a:schemeClr val="tx1"/>
                </a:solidFill>
                <a:effectLst/>
                <a:latin typeface="+mn-lt"/>
                <a:ea typeface="+mn-ea"/>
                <a:cs typeface="+mn-cs"/>
              </a:rPr>
              <a:t>Python;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Yahoo Maps </a:t>
            </a:r>
            <a:r>
              <a:rPr lang="uk-UA" sz="1200" b="0" i="0" kern="1200" dirty="0">
                <a:solidFill>
                  <a:schemeClr val="tx1"/>
                </a:solidFill>
                <a:effectLst/>
                <a:latin typeface="+mn-lt"/>
                <a:ea typeface="+mn-ea"/>
                <a:cs typeface="+mn-cs"/>
              </a:rPr>
              <a:t>написана на </a:t>
            </a:r>
            <a:r>
              <a:rPr lang="en-US" sz="1200" b="0" i="0" kern="1200" dirty="0">
                <a:solidFill>
                  <a:schemeClr val="tx1"/>
                </a:solidFill>
                <a:effectLst/>
                <a:latin typeface="+mn-lt"/>
                <a:ea typeface="+mn-ea"/>
                <a:cs typeface="+mn-cs"/>
              </a:rPr>
              <a:t>Python;</a:t>
            </a:r>
          </a:p>
          <a:p>
            <a:pPr marL="171450" indent="-171450">
              <a:buFont typeface="Arial" panose="020B0604020202020204" pitchFamily="34" charset="0"/>
              <a:buChar char="•"/>
            </a:pPr>
            <a:r>
              <a:rPr lang="en-US" sz="1200" b="0" i="0" kern="1200" dirty="0" err="1">
                <a:solidFill>
                  <a:schemeClr val="tx1"/>
                </a:solidFill>
                <a:effectLst/>
                <a:latin typeface="+mn-lt"/>
                <a:ea typeface="+mn-ea"/>
                <a:cs typeface="+mn-cs"/>
              </a:rPr>
              <a:t>Zope</a:t>
            </a:r>
            <a:r>
              <a:rPr lang="en-US" sz="1200" b="0" i="0" kern="1200" dirty="0">
                <a:solidFill>
                  <a:schemeClr val="tx1"/>
                </a:solidFill>
                <a:effectLst/>
                <a:latin typeface="+mn-lt"/>
                <a:ea typeface="+mn-ea"/>
                <a:cs typeface="+mn-cs"/>
              </a:rPr>
              <a:t> Corporation </a:t>
            </a:r>
            <a:r>
              <a:rPr lang="uk-UA" sz="1200" b="0" i="0" kern="1200" dirty="0">
                <a:solidFill>
                  <a:schemeClr val="tx1"/>
                </a:solidFill>
                <a:effectLst/>
                <a:latin typeface="+mn-lt"/>
                <a:ea typeface="+mn-ea"/>
                <a:cs typeface="+mn-cs"/>
              </a:rPr>
              <a:t>розробила </a:t>
            </a:r>
            <a:r>
              <a:rPr lang="en-US" sz="1200" b="0" i="0" kern="1200" dirty="0">
                <a:solidFill>
                  <a:schemeClr val="tx1"/>
                </a:solidFill>
                <a:effectLst/>
                <a:latin typeface="+mn-lt"/>
                <a:ea typeface="+mn-ea"/>
                <a:cs typeface="+mn-cs"/>
              </a:rPr>
              <a:t>framework </a:t>
            </a:r>
            <a:r>
              <a:rPr lang="uk-UA" sz="1200" b="0" i="0" kern="1200" dirty="0">
                <a:solidFill>
                  <a:schemeClr val="tx1"/>
                </a:solidFill>
                <a:effectLst/>
                <a:latin typeface="+mn-lt"/>
                <a:ea typeface="+mn-ea"/>
                <a:cs typeface="+mn-cs"/>
              </a:rPr>
              <a:t>для веб-розробників на </a:t>
            </a:r>
            <a:r>
              <a:rPr lang="en-US" sz="1200" b="0" i="0" kern="1200" dirty="0">
                <a:solidFill>
                  <a:schemeClr val="tx1"/>
                </a:solidFill>
                <a:effectLst/>
                <a:latin typeface="+mn-lt"/>
                <a:ea typeface="+mn-ea"/>
                <a:cs typeface="+mn-cs"/>
              </a:rPr>
              <a:t>Python;</a:t>
            </a:r>
          </a:p>
          <a:p>
            <a:pPr marL="171450" indent="-171450">
              <a:buFont typeface="Arial" panose="020B0604020202020204" pitchFamily="34" charset="0"/>
              <a:buChar char="•"/>
            </a:pPr>
            <a:r>
              <a:rPr lang="en-US" sz="1200" b="0" i="0" kern="1200" dirty="0" err="1">
                <a:solidFill>
                  <a:schemeClr val="tx1"/>
                </a:solidFill>
                <a:effectLst/>
                <a:latin typeface="+mn-lt"/>
                <a:ea typeface="+mn-ea"/>
                <a:cs typeface="+mn-cs"/>
              </a:rPr>
              <a:t>Shopzilla</a:t>
            </a:r>
            <a:r>
              <a:rPr lang="en-US" sz="1200" b="0" i="0" kern="1200" dirty="0">
                <a:solidFill>
                  <a:schemeClr val="tx1"/>
                </a:solidFill>
                <a:effectLst/>
                <a:latin typeface="+mn-lt"/>
                <a:ea typeface="+mn-ea"/>
                <a:cs typeface="+mn-cs"/>
              </a:rPr>
              <a:t> - </a:t>
            </a:r>
            <a:r>
              <a:rPr lang="uk-UA" sz="1200" b="0" i="0" kern="1200" dirty="0">
                <a:solidFill>
                  <a:schemeClr val="tx1"/>
                </a:solidFill>
                <a:effectLst/>
                <a:latin typeface="+mn-lt"/>
                <a:ea typeface="+mn-ea"/>
                <a:cs typeface="+mn-cs"/>
              </a:rPr>
              <a:t>сімейство сайтів, що продають різноманітні товари, також використовує </a:t>
            </a:r>
            <a:r>
              <a:rPr lang="en-US" sz="1200" b="0" i="0" kern="1200" dirty="0">
                <a:solidFill>
                  <a:schemeClr val="tx1"/>
                </a:solidFill>
                <a:effectLst/>
                <a:latin typeface="+mn-lt"/>
                <a:ea typeface="+mn-ea"/>
                <a:cs typeface="+mn-cs"/>
              </a:rPr>
              <a:t>Python;</a:t>
            </a:r>
          </a:p>
          <a:p>
            <a:pPr marL="171450" indent="-171450">
              <a:buFont typeface="Arial" panose="020B0604020202020204" pitchFamily="34" charset="0"/>
              <a:buChar char="•"/>
            </a:pPr>
            <a:r>
              <a:rPr lang="uk-UA" sz="1200" b="0" i="0" kern="1200" dirty="0">
                <a:solidFill>
                  <a:schemeClr val="tx1"/>
                </a:solidFill>
                <a:effectLst/>
                <a:latin typeface="+mn-lt"/>
                <a:ea typeface="+mn-ea"/>
                <a:cs typeface="+mn-cs"/>
              </a:rPr>
              <a:t>популярна програма </a:t>
            </a:r>
            <a:r>
              <a:rPr lang="en-US" sz="1200" b="0" i="0" kern="1200" dirty="0" err="1">
                <a:solidFill>
                  <a:schemeClr val="tx1"/>
                </a:solidFill>
                <a:effectLst/>
                <a:latin typeface="+mn-lt"/>
                <a:ea typeface="+mn-ea"/>
                <a:cs typeface="+mn-cs"/>
              </a:rPr>
              <a:t>BitTorrent</a:t>
            </a:r>
            <a:r>
              <a:rPr lang="en-US" sz="1200" b="0" i="0" kern="1200" dirty="0">
                <a:solidFill>
                  <a:schemeClr val="tx1"/>
                </a:solidFill>
                <a:effectLst/>
                <a:latin typeface="+mn-lt"/>
                <a:ea typeface="+mn-ea"/>
                <a:cs typeface="+mn-cs"/>
              </a:rPr>
              <a:t> </a:t>
            </a:r>
            <a:r>
              <a:rPr lang="uk-UA" sz="1200" b="0" i="0" kern="1200" dirty="0">
                <a:solidFill>
                  <a:schemeClr val="tx1"/>
                </a:solidFill>
                <a:effectLst/>
                <a:latin typeface="+mn-lt"/>
                <a:ea typeface="+mn-ea"/>
                <a:cs typeface="+mn-cs"/>
              </a:rPr>
              <a:t>для обміну файлами у пірінгових мережах написана на </a:t>
            </a:r>
            <a:r>
              <a:rPr lang="en-US" sz="1200" b="0" i="0" kern="1200" dirty="0">
                <a:solidFill>
                  <a:schemeClr val="tx1"/>
                </a:solidFill>
                <a:effectLst/>
                <a:latin typeface="+mn-lt"/>
                <a:ea typeface="+mn-ea"/>
                <a:cs typeface="+mn-cs"/>
              </a:rPr>
              <a:t>Python;</a:t>
            </a:r>
          </a:p>
          <a:p>
            <a:pPr marL="171450" indent="-171450">
              <a:buFont typeface="Arial" panose="020B0604020202020204" pitchFamily="34" charset="0"/>
              <a:buChar char="•"/>
            </a:pPr>
            <a:r>
              <a:rPr lang="uk-UA" sz="1200" b="0" i="0" kern="1200" dirty="0">
                <a:solidFill>
                  <a:schemeClr val="tx1"/>
                </a:solidFill>
                <a:effectLst/>
                <a:latin typeface="+mn-lt"/>
                <a:ea typeface="+mn-ea"/>
                <a:cs typeface="+mn-cs"/>
              </a:rPr>
              <a:t>У легендарній грі </a:t>
            </a:r>
            <a:r>
              <a:rPr lang="en-US" sz="1200" b="0" i="0" kern="1200" dirty="0">
                <a:solidFill>
                  <a:schemeClr val="tx1"/>
                </a:solidFill>
                <a:effectLst/>
                <a:latin typeface="+mn-lt"/>
                <a:ea typeface="+mn-ea"/>
                <a:cs typeface="+mn-cs"/>
              </a:rPr>
              <a:t>Civilization 4 </a:t>
            </a:r>
            <a:r>
              <a:rPr lang="uk-UA" sz="1200" b="0" i="0" kern="1200" dirty="0">
                <a:solidFill>
                  <a:schemeClr val="tx1"/>
                </a:solidFill>
                <a:effectLst/>
                <a:latin typeface="+mn-lt"/>
                <a:ea typeface="+mn-ea"/>
                <a:cs typeface="+mn-cs"/>
              </a:rPr>
              <a:t>вся внутрішня логіка описана на </a:t>
            </a:r>
            <a:r>
              <a:rPr lang="en-US" sz="1200" b="0" i="0" kern="1200" dirty="0">
                <a:solidFill>
                  <a:schemeClr val="tx1"/>
                </a:solidFill>
                <a:effectLst/>
                <a:latin typeface="+mn-lt"/>
                <a:ea typeface="+mn-ea"/>
                <a:cs typeface="+mn-cs"/>
              </a:rPr>
              <a:t>Python;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Nokia </a:t>
            </a:r>
            <a:r>
              <a:rPr lang="uk-UA" sz="1200" b="0" i="0" kern="1200" dirty="0">
                <a:solidFill>
                  <a:schemeClr val="tx1"/>
                </a:solidFill>
                <a:effectLst/>
                <a:latin typeface="+mn-lt"/>
                <a:ea typeface="+mn-ea"/>
                <a:cs typeface="+mn-cs"/>
              </a:rPr>
              <a:t>використовує </a:t>
            </a:r>
            <a:r>
              <a:rPr lang="en-US" sz="1200" b="0" i="0" kern="1200" dirty="0">
                <a:solidFill>
                  <a:schemeClr val="tx1"/>
                </a:solidFill>
                <a:effectLst/>
                <a:latin typeface="+mn-lt"/>
                <a:ea typeface="+mn-ea"/>
                <a:cs typeface="+mn-cs"/>
              </a:rPr>
              <a:t>Python </a:t>
            </a:r>
            <a:r>
              <a:rPr lang="uk-UA" sz="1200" b="0" i="0" kern="1200" dirty="0">
                <a:solidFill>
                  <a:schemeClr val="tx1"/>
                </a:solidFill>
                <a:effectLst/>
                <a:latin typeface="+mn-lt"/>
                <a:ea typeface="+mn-ea"/>
                <a:cs typeface="+mn-cs"/>
              </a:rPr>
              <a:t>для високорівневого програмування на платформах </a:t>
            </a:r>
            <a:r>
              <a:rPr lang="en-US" sz="1200" b="0" i="0" kern="1200" dirty="0">
                <a:solidFill>
                  <a:schemeClr val="tx1"/>
                </a:solidFill>
                <a:effectLst/>
                <a:latin typeface="+mn-lt"/>
                <a:ea typeface="+mn-ea"/>
                <a:cs typeface="+mn-cs"/>
              </a:rPr>
              <a:t>S60 </a:t>
            </a:r>
            <a:r>
              <a:rPr lang="uk-UA" sz="1200" b="0" i="0" kern="1200" dirty="0">
                <a:solidFill>
                  <a:schemeClr val="tx1"/>
                </a:solidFill>
                <a:effectLst/>
                <a:latin typeface="+mn-lt"/>
                <a:ea typeface="+mn-ea"/>
                <a:cs typeface="+mn-cs"/>
              </a:rPr>
              <a:t>та </a:t>
            </a:r>
            <a:r>
              <a:rPr lang="en-US" sz="1200" b="0" i="0" kern="1200" dirty="0" err="1">
                <a:solidFill>
                  <a:schemeClr val="tx1"/>
                </a:solidFill>
                <a:effectLst/>
                <a:latin typeface="+mn-lt"/>
                <a:ea typeface="+mn-ea"/>
                <a:cs typeface="+mn-cs"/>
              </a:rPr>
              <a:t>Maemo</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Intel, Cisco, Hewlett-Packard, Seagate, Qualcomm </a:t>
            </a:r>
            <a:r>
              <a:rPr lang="uk-UA" sz="1200" b="0" i="0" kern="1200" dirty="0">
                <a:solidFill>
                  <a:schemeClr val="tx1"/>
                </a:solidFill>
                <a:effectLst/>
                <a:latin typeface="+mn-lt"/>
                <a:ea typeface="+mn-ea"/>
                <a:cs typeface="+mn-cs"/>
              </a:rPr>
              <a:t>та </a:t>
            </a:r>
            <a:r>
              <a:rPr lang="en-US" sz="1200" b="0" i="0" kern="1200" dirty="0">
                <a:solidFill>
                  <a:schemeClr val="tx1"/>
                </a:solidFill>
                <a:effectLst/>
                <a:latin typeface="+mn-lt"/>
                <a:ea typeface="+mn-ea"/>
                <a:cs typeface="+mn-cs"/>
              </a:rPr>
              <a:t>IBM </a:t>
            </a:r>
            <a:r>
              <a:rPr lang="uk-UA" sz="1200" b="0" i="0" kern="1200" dirty="0">
                <a:solidFill>
                  <a:schemeClr val="tx1"/>
                </a:solidFill>
                <a:effectLst/>
                <a:latin typeface="+mn-lt"/>
                <a:ea typeface="+mn-ea"/>
                <a:cs typeface="+mn-cs"/>
              </a:rPr>
              <a:t>використовують </a:t>
            </a:r>
            <a:r>
              <a:rPr lang="en-US" sz="1200" b="0" i="0" kern="1200" dirty="0">
                <a:solidFill>
                  <a:schemeClr val="tx1"/>
                </a:solidFill>
                <a:effectLst/>
                <a:latin typeface="+mn-lt"/>
                <a:ea typeface="+mn-ea"/>
                <a:cs typeface="+mn-cs"/>
              </a:rPr>
              <a:t>Python </a:t>
            </a:r>
            <a:r>
              <a:rPr lang="uk-UA" sz="1200" b="0" i="0" kern="1200" dirty="0">
                <a:solidFill>
                  <a:schemeClr val="tx1"/>
                </a:solidFill>
                <a:effectLst/>
                <a:latin typeface="+mn-lt"/>
                <a:ea typeface="+mn-ea"/>
                <a:cs typeface="+mn-cs"/>
              </a:rPr>
              <a:t>для тестування апаратного забезпечення;</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Industrial Light &amp; Magic, Pixar, Walt Disney Feature Animation </a:t>
            </a:r>
            <a:r>
              <a:rPr lang="uk-UA" sz="1200" b="0" i="0" kern="1200" dirty="0">
                <a:solidFill>
                  <a:schemeClr val="tx1"/>
                </a:solidFill>
                <a:effectLst/>
                <a:latin typeface="+mn-lt"/>
                <a:ea typeface="+mn-ea"/>
                <a:cs typeface="+mn-cs"/>
              </a:rPr>
              <a:t>та інші використовують </a:t>
            </a:r>
            <a:r>
              <a:rPr lang="en-US" sz="1200" b="0" i="0" kern="1200" dirty="0">
                <a:solidFill>
                  <a:schemeClr val="tx1"/>
                </a:solidFill>
                <a:effectLst/>
                <a:latin typeface="+mn-lt"/>
                <a:ea typeface="+mn-ea"/>
                <a:cs typeface="+mn-cs"/>
              </a:rPr>
              <a:t>Python </a:t>
            </a:r>
            <a:r>
              <a:rPr lang="uk-UA" sz="1200" b="0" i="0" kern="1200" dirty="0">
                <a:solidFill>
                  <a:schemeClr val="tx1"/>
                </a:solidFill>
                <a:effectLst/>
                <a:latin typeface="+mn-lt"/>
                <a:ea typeface="+mn-ea"/>
                <a:cs typeface="+mn-cs"/>
              </a:rPr>
              <a:t>у виробництві анімаційних фільмів;</a:t>
            </a:r>
          </a:p>
          <a:p>
            <a:pPr marL="171450" indent="-171450">
              <a:buFont typeface="Arial" panose="020B0604020202020204" pitchFamily="34" charset="0"/>
              <a:buChar char="•"/>
            </a:pPr>
            <a:r>
              <a:rPr lang="uk-UA" sz="1200" b="0" i="0" kern="1200" dirty="0">
                <a:solidFill>
                  <a:schemeClr val="tx1"/>
                </a:solidFill>
                <a:effectLst/>
                <a:latin typeface="+mn-lt"/>
                <a:ea typeface="+mn-ea"/>
                <a:cs typeface="+mn-cs"/>
              </a:rPr>
              <a:t>компанії </a:t>
            </a:r>
            <a:r>
              <a:rPr lang="en-US" sz="1200" b="0" i="0" kern="1200" dirty="0">
                <a:solidFill>
                  <a:schemeClr val="tx1"/>
                </a:solidFill>
                <a:effectLst/>
                <a:latin typeface="+mn-lt"/>
                <a:ea typeface="+mn-ea"/>
                <a:cs typeface="+mn-cs"/>
              </a:rPr>
              <a:t>JPMorgan Chase, UBS, </a:t>
            </a:r>
            <a:r>
              <a:rPr lang="en-US" sz="1200" b="0" i="0" kern="1200" dirty="0" err="1">
                <a:solidFill>
                  <a:schemeClr val="tx1"/>
                </a:solidFill>
                <a:effectLst/>
                <a:latin typeface="+mn-lt"/>
                <a:ea typeface="+mn-ea"/>
                <a:cs typeface="+mn-cs"/>
              </a:rPr>
              <a:t>Getco</a:t>
            </a:r>
            <a:r>
              <a:rPr lang="en-US" sz="1200" b="0" i="0" kern="1200" dirty="0">
                <a:solidFill>
                  <a:schemeClr val="tx1"/>
                </a:solidFill>
                <a:effectLst/>
                <a:latin typeface="+mn-lt"/>
                <a:ea typeface="+mn-ea"/>
                <a:cs typeface="+mn-cs"/>
              </a:rPr>
              <a:t> </a:t>
            </a:r>
            <a:r>
              <a:rPr lang="uk-UA" sz="1200" b="0" i="0" kern="1200" dirty="0">
                <a:solidFill>
                  <a:schemeClr val="tx1"/>
                </a:solidFill>
                <a:effectLst/>
                <a:latin typeface="+mn-lt"/>
                <a:ea typeface="+mn-ea"/>
                <a:cs typeface="+mn-cs"/>
              </a:rPr>
              <a:t>та </a:t>
            </a:r>
            <a:r>
              <a:rPr lang="en-US" sz="1200" b="0" i="0" kern="1200" dirty="0">
                <a:solidFill>
                  <a:schemeClr val="tx1"/>
                </a:solidFill>
                <a:effectLst/>
                <a:latin typeface="+mn-lt"/>
                <a:ea typeface="+mn-ea"/>
                <a:cs typeface="+mn-cs"/>
              </a:rPr>
              <a:t>Citadel </a:t>
            </a:r>
            <a:r>
              <a:rPr lang="uk-UA" sz="1200" b="0" i="0" kern="1200" dirty="0">
                <a:solidFill>
                  <a:schemeClr val="tx1"/>
                </a:solidFill>
                <a:effectLst/>
                <a:latin typeface="+mn-lt"/>
                <a:ea typeface="+mn-ea"/>
                <a:cs typeface="+mn-cs"/>
              </a:rPr>
              <a:t>використовують </a:t>
            </a:r>
            <a:r>
              <a:rPr lang="en-US" sz="1200" b="0" i="0" kern="1200" dirty="0">
                <a:solidFill>
                  <a:schemeClr val="tx1"/>
                </a:solidFill>
                <a:effectLst/>
                <a:latin typeface="+mn-lt"/>
                <a:ea typeface="+mn-ea"/>
                <a:cs typeface="+mn-cs"/>
              </a:rPr>
              <a:t>Python </a:t>
            </a:r>
            <a:r>
              <a:rPr lang="uk-UA" sz="1200" b="0" i="0" kern="1200" dirty="0">
                <a:solidFill>
                  <a:schemeClr val="tx1"/>
                </a:solidFill>
                <a:effectLst/>
                <a:latin typeface="+mn-lt"/>
                <a:ea typeface="+mn-ea"/>
                <a:cs typeface="+mn-cs"/>
              </a:rPr>
              <a:t>для прогнозування фінансового ринку;</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NASA, Los Alamos, </a:t>
            </a:r>
            <a:r>
              <a:rPr lang="en-US" sz="1200" b="0" i="0" kern="1200" dirty="0" err="1">
                <a:solidFill>
                  <a:schemeClr val="tx1"/>
                </a:solidFill>
                <a:effectLst/>
                <a:latin typeface="+mn-lt"/>
                <a:ea typeface="+mn-ea"/>
                <a:cs typeface="+mn-cs"/>
              </a:rPr>
              <a:t>Fermilab</a:t>
            </a:r>
            <a:r>
              <a:rPr lang="en-US" sz="1200" b="0" i="0" kern="1200" dirty="0">
                <a:solidFill>
                  <a:schemeClr val="tx1"/>
                </a:solidFill>
                <a:effectLst/>
                <a:latin typeface="+mn-lt"/>
                <a:ea typeface="+mn-ea"/>
                <a:cs typeface="+mn-cs"/>
              </a:rPr>
              <a:t>, JPL </a:t>
            </a:r>
            <a:r>
              <a:rPr lang="uk-UA" sz="1200" b="0" i="0" kern="1200" dirty="0">
                <a:solidFill>
                  <a:schemeClr val="tx1"/>
                </a:solidFill>
                <a:effectLst/>
                <a:latin typeface="+mn-lt"/>
                <a:ea typeface="+mn-ea"/>
                <a:cs typeface="+mn-cs"/>
              </a:rPr>
              <a:t>та ін., використовують </a:t>
            </a:r>
            <a:r>
              <a:rPr lang="en-US" sz="1200" b="0" i="0" kern="1200" dirty="0">
                <a:solidFill>
                  <a:schemeClr val="tx1"/>
                </a:solidFill>
                <a:effectLst/>
                <a:latin typeface="+mn-lt"/>
                <a:ea typeface="+mn-ea"/>
                <a:cs typeface="+mn-cs"/>
              </a:rPr>
              <a:t>Python </a:t>
            </a:r>
            <a:r>
              <a:rPr lang="uk-UA" sz="1200" b="0" i="0" kern="1200" dirty="0">
                <a:solidFill>
                  <a:schemeClr val="tx1"/>
                </a:solidFill>
                <a:effectLst/>
                <a:latin typeface="+mn-lt"/>
                <a:ea typeface="+mn-ea"/>
                <a:cs typeface="+mn-cs"/>
              </a:rPr>
              <a:t>для проведення наукових розрахунків;</a:t>
            </a:r>
          </a:p>
          <a:p>
            <a:pPr marL="171450" indent="-171450">
              <a:buFont typeface="Arial" panose="020B0604020202020204" pitchFamily="34" charset="0"/>
              <a:buChar char="•"/>
            </a:pPr>
            <a:r>
              <a:rPr lang="uk-UA" sz="1200" b="0" i="0" kern="1200" dirty="0">
                <a:solidFill>
                  <a:schemeClr val="tx1"/>
                </a:solidFill>
                <a:effectLst/>
                <a:latin typeface="+mn-lt"/>
                <a:ea typeface="+mn-ea"/>
                <a:cs typeface="+mn-cs"/>
              </a:rPr>
              <a:t>використовує </a:t>
            </a:r>
            <a:r>
              <a:rPr lang="en-US" sz="1200" b="0" i="0" kern="1200" dirty="0">
                <a:solidFill>
                  <a:schemeClr val="tx1"/>
                </a:solidFill>
                <a:effectLst/>
                <a:latin typeface="+mn-lt"/>
                <a:ea typeface="+mn-ea"/>
                <a:cs typeface="+mn-cs"/>
              </a:rPr>
              <a:t>Python </a:t>
            </a:r>
            <a:r>
              <a:rPr lang="uk-UA" sz="1200" b="0" i="0" kern="1200" dirty="0">
                <a:solidFill>
                  <a:schemeClr val="tx1"/>
                </a:solidFill>
                <a:effectLst/>
                <a:latin typeface="+mn-lt"/>
                <a:ea typeface="+mn-ea"/>
                <a:cs typeface="+mn-cs"/>
              </a:rPr>
              <a:t>у розробці комерційних роботизованих пилосмоків;</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 </a:t>
            </a:r>
            <a:r>
              <a:rPr lang="uk-UA" sz="1200" b="0" i="0" kern="1200" dirty="0">
                <a:solidFill>
                  <a:schemeClr val="tx1"/>
                </a:solidFill>
                <a:effectLst/>
                <a:latin typeface="+mn-lt"/>
                <a:ea typeface="+mn-ea"/>
                <a:cs typeface="+mn-cs"/>
              </a:rPr>
              <a:t>використовує </a:t>
            </a:r>
            <a:r>
              <a:rPr lang="en-US" sz="1200" b="0" i="0" kern="1200" dirty="0">
                <a:solidFill>
                  <a:schemeClr val="tx1"/>
                </a:solidFill>
                <a:effectLst/>
                <a:latin typeface="+mn-lt"/>
                <a:ea typeface="+mn-ea"/>
                <a:cs typeface="+mn-cs"/>
              </a:rPr>
              <a:t>Python </a:t>
            </a:r>
            <a:r>
              <a:rPr lang="uk-UA" sz="1200" b="0" i="0" kern="1200" dirty="0">
                <a:solidFill>
                  <a:schemeClr val="tx1"/>
                </a:solidFill>
                <a:effectLst/>
                <a:latin typeface="+mn-lt"/>
                <a:ea typeface="+mn-ea"/>
                <a:cs typeface="+mn-cs"/>
              </a:rPr>
              <a:t>у якості інструмента налаштування своїх популярних геоінформаційних програмних продуктів під потреби кінцевого користувача;</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NSA </a:t>
            </a:r>
            <a:r>
              <a:rPr lang="uk-UA" sz="1200" b="0" i="0" kern="1200" dirty="0">
                <a:solidFill>
                  <a:schemeClr val="tx1"/>
                </a:solidFill>
                <a:effectLst/>
                <a:latin typeface="+mn-lt"/>
                <a:ea typeface="+mn-ea"/>
                <a:cs typeface="+mn-cs"/>
              </a:rPr>
              <a:t>використовує </a:t>
            </a:r>
            <a:r>
              <a:rPr lang="en-US" sz="1200" b="0" i="0" kern="1200" dirty="0">
                <a:solidFill>
                  <a:schemeClr val="tx1"/>
                </a:solidFill>
                <a:effectLst/>
                <a:latin typeface="+mn-lt"/>
                <a:ea typeface="+mn-ea"/>
                <a:cs typeface="+mn-cs"/>
              </a:rPr>
              <a:t>Python </a:t>
            </a:r>
            <a:r>
              <a:rPr lang="uk-UA" sz="1200" b="0" i="0" kern="1200" dirty="0">
                <a:solidFill>
                  <a:schemeClr val="tx1"/>
                </a:solidFill>
                <a:effectLst/>
                <a:latin typeface="+mn-lt"/>
                <a:ea typeface="+mn-ea"/>
                <a:cs typeface="+mn-cs"/>
              </a:rPr>
              <a:t>для шифрування та аналізу розвід-даних;</a:t>
            </a:r>
          </a:p>
          <a:p>
            <a:pPr marL="171450" indent="-171450">
              <a:buFont typeface="Arial" panose="020B0604020202020204" pitchFamily="34" charset="0"/>
              <a:buChar char="•"/>
            </a:pPr>
            <a:r>
              <a:rPr lang="uk-UA" sz="1200" b="0" i="0" kern="1200" dirty="0">
                <a:solidFill>
                  <a:schemeClr val="tx1"/>
                </a:solidFill>
                <a:effectLst/>
                <a:latin typeface="+mn-lt"/>
                <a:ea typeface="+mn-ea"/>
                <a:cs typeface="+mn-cs"/>
              </a:rPr>
              <a:t>у реалізації поштового сервера </a:t>
            </a:r>
            <a:r>
              <a:rPr lang="en-US" sz="1200" b="0" i="0" kern="1200" dirty="0" err="1">
                <a:solidFill>
                  <a:schemeClr val="tx1"/>
                </a:solidFill>
                <a:effectLst/>
                <a:latin typeface="+mn-lt"/>
                <a:ea typeface="+mn-ea"/>
                <a:cs typeface="+mn-cs"/>
              </a:rPr>
              <a:t>IronProt</a:t>
            </a:r>
            <a:r>
              <a:rPr lang="en-US" sz="1200" b="0" i="0" kern="1200" dirty="0">
                <a:solidFill>
                  <a:schemeClr val="tx1"/>
                </a:solidFill>
                <a:effectLst/>
                <a:latin typeface="+mn-lt"/>
                <a:ea typeface="+mn-ea"/>
                <a:cs typeface="+mn-cs"/>
              </a:rPr>
              <a:t> </a:t>
            </a:r>
            <a:r>
              <a:rPr lang="uk-UA" sz="1200" b="0" i="0" kern="1200" dirty="0">
                <a:solidFill>
                  <a:schemeClr val="tx1"/>
                </a:solidFill>
                <a:effectLst/>
                <a:latin typeface="+mn-lt"/>
                <a:ea typeface="+mn-ea"/>
                <a:cs typeface="+mn-cs"/>
              </a:rPr>
              <a:t>використано біля одного мільйона рядків програмного коду на мові </a:t>
            </a:r>
            <a:r>
              <a:rPr lang="en-US" sz="1200" b="0" i="0" kern="1200" dirty="0">
                <a:solidFill>
                  <a:schemeClr val="tx1"/>
                </a:solidFill>
                <a:effectLst/>
                <a:latin typeface="+mn-lt"/>
                <a:ea typeface="+mn-ea"/>
                <a:cs typeface="+mn-cs"/>
              </a:rPr>
              <a:t>Python;</a:t>
            </a:r>
          </a:p>
          <a:p>
            <a:pPr marL="171450" indent="-171450">
              <a:buFont typeface="Arial" panose="020B0604020202020204" pitchFamily="34" charset="0"/>
              <a:buChar char="•"/>
            </a:pPr>
            <a:r>
              <a:rPr lang="uk-UA" sz="1200" b="0" i="0" kern="1200" dirty="0">
                <a:solidFill>
                  <a:schemeClr val="tx1"/>
                </a:solidFill>
                <a:effectLst/>
                <a:latin typeface="+mn-lt"/>
                <a:ea typeface="+mn-ea"/>
                <a:cs typeface="+mn-cs"/>
              </a:rPr>
              <a:t>багато проектних організацій відкрили для себе, що моделі програмованих логічних схем набагато легше і швидше створювати за допомогою мови </a:t>
            </a:r>
            <a:r>
              <a:rPr lang="en-US" sz="1200" b="0" i="0" kern="1200" dirty="0">
                <a:solidFill>
                  <a:schemeClr val="tx1"/>
                </a:solidFill>
                <a:effectLst/>
                <a:latin typeface="+mn-lt"/>
                <a:ea typeface="+mn-ea"/>
                <a:cs typeface="+mn-cs"/>
              </a:rPr>
              <a:t>Python, </a:t>
            </a:r>
            <a:r>
              <a:rPr lang="uk-UA" sz="1200" b="0" i="0" kern="1200" dirty="0">
                <a:solidFill>
                  <a:schemeClr val="tx1"/>
                </a:solidFill>
                <a:effectLst/>
                <a:latin typeface="+mn-lt"/>
                <a:ea typeface="+mn-ea"/>
                <a:cs typeface="+mn-cs"/>
              </a:rPr>
              <a:t>ніж використовувати для цього мови </a:t>
            </a:r>
            <a:r>
              <a:rPr lang="en-US" sz="1200" b="0" i="0" kern="1200" dirty="0">
                <a:solidFill>
                  <a:schemeClr val="tx1"/>
                </a:solidFill>
                <a:effectLst/>
                <a:latin typeface="+mn-lt"/>
                <a:ea typeface="+mn-ea"/>
                <a:cs typeface="+mn-cs"/>
              </a:rPr>
              <a:t>Verilog </a:t>
            </a:r>
            <a:r>
              <a:rPr lang="uk-UA" sz="1200" b="0" i="0" kern="1200" dirty="0">
                <a:solidFill>
                  <a:schemeClr val="tx1"/>
                </a:solidFill>
                <a:effectLst/>
                <a:latin typeface="+mn-lt"/>
                <a:ea typeface="+mn-ea"/>
                <a:cs typeface="+mn-cs"/>
              </a:rPr>
              <a:t>та </a:t>
            </a:r>
            <a:r>
              <a:rPr lang="en-US" sz="1200" b="0" i="0" kern="1200" dirty="0">
                <a:solidFill>
                  <a:schemeClr val="tx1"/>
                </a:solidFill>
                <a:effectLst/>
                <a:latin typeface="+mn-lt"/>
                <a:ea typeface="+mn-ea"/>
                <a:cs typeface="+mn-cs"/>
              </a:rPr>
              <a:t>VHDL. </a:t>
            </a:r>
            <a:r>
              <a:rPr lang="uk-UA" sz="1200" b="0" i="0" kern="1200" dirty="0">
                <a:solidFill>
                  <a:schemeClr val="tx1"/>
                </a:solidFill>
                <a:effectLst/>
                <a:latin typeface="+mn-lt"/>
                <a:ea typeface="+mn-ea"/>
                <a:cs typeface="+mn-cs"/>
              </a:rPr>
              <a:t>Тому вони спочатку розробляють модель пристрою на </a:t>
            </a:r>
            <a:r>
              <a:rPr lang="en-US" sz="1200" b="0" i="0" kern="1200" dirty="0">
                <a:solidFill>
                  <a:schemeClr val="tx1"/>
                </a:solidFill>
                <a:effectLst/>
                <a:latin typeface="+mn-lt"/>
                <a:ea typeface="+mn-ea"/>
                <a:cs typeface="+mn-cs"/>
              </a:rPr>
              <a:t>Python, </a:t>
            </a:r>
            <a:r>
              <a:rPr lang="uk-UA" sz="1200" b="0" i="0" kern="1200" dirty="0">
                <a:solidFill>
                  <a:schemeClr val="tx1"/>
                </a:solidFill>
                <a:effectLst/>
                <a:latin typeface="+mn-lt"/>
                <a:ea typeface="+mn-ea"/>
                <a:cs typeface="+mn-cs"/>
              </a:rPr>
              <a:t>перевіряють її за допомогою систем моделювання і потім пишуть </a:t>
            </a:r>
            <a:r>
              <a:rPr lang="en-US" sz="1200" b="0" i="0" kern="1200" dirty="0">
                <a:solidFill>
                  <a:schemeClr val="tx1"/>
                </a:solidFill>
                <a:effectLst/>
                <a:latin typeface="+mn-lt"/>
                <a:ea typeface="+mn-ea"/>
                <a:cs typeface="+mn-cs"/>
              </a:rPr>
              <a:t>RTL-</a:t>
            </a:r>
            <a:r>
              <a:rPr lang="uk-UA" sz="1200" b="0" i="0" kern="1200" dirty="0">
                <a:solidFill>
                  <a:schemeClr val="tx1"/>
                </a:solidFill>
                <a:effectLst/>
                <a:latin typeface="+mn-lt"/>
                <a:ea typeface="+mn-ea"/>
                <a:cs typeface="+mn-cs"/>
              </a:rPr>
              <a:t>код, постійно порівнюючи його з цією “еталонною” моделлю.</a:t>
            </a:r>
          </a:p>
          <a:p>
            <a:endParaRPr lang="en-US" sz="1200" b="0" i="0" kern="1200" dirty="0">
              <a:solidFill>
                <a:schemeClr val="tx1"/>
              </a:solidFill>
              <a:effectLst/>
              <a:latin typeface="+mn-lt"/>
              <a:ea typeface="+mn-ea"/>
              <a:cs typeface="+mn-cs"/>
            </a:endParaRPr>
          </a:p>
          <a:p>
            <a:r>
              <a:rPr lang="uk-UA" sz="1200" b="0" i="0" kern="1200" dirty="0">
                <a:solidFill>
                  <a:schemeClr val="tx1"/>
                </a:solidFill>
                <a:effectLst/>
                <a:latin typeface="+mn-lt"/>
                <a:ea typeface="+mn-ea"/>
                <a:cs typeface="+mn-cs"/>
              </a:rPr>
              <a:t>Напевно, єдине, що об'єднує всі ці компанії, - це те, що для вирішення широкого спектру завдань прикладного програмування використовується </a:t>
            </a:r>
            <a:r>
              <a:rPr lang="en-US" sz="1200" b="0" i="0" kern="1200" dirty="0">
                <a:solidFill>
                  <a:schemeClr val="tx1"/>
                </a:solidFill>
                <a:effectLst/>
                <a:latin typeface="+mn-lt"/>
                <a:ea typeface="+mn-ea"/>
                <a:cs typeface="+mn-cs"/>
              </a:rPr>
              <a:t>Python.</a:t>
            </a:r>
            <a:endParaRPr lang="uk-UA" sz="1200" b="0" i="0" kern="1200" dirty="0">
              <a:solidFill>
                <a:schemeClr val="tx1"/>
              </a:solidFill>
              <a:effectLst/>
              <a:latin typeface="+mn-lt"/>
              <a:ea typeface="+mn-ea"/>
              <a:cs typeface="+mn-cs"/>
            </a:endParaRPr>
          </a:p>
          <a:p>
            <a:r>
              <a:rPr lang="uk-UA" sz="1200" b="0" i="0" kern="1200" dirty="0">
                <a:solidFill>
                  <a:schemeClr val="tx1"/>
                </a:solidFill>
                <a:effectLst/>
                <a:latin typeface="+mn-lt"/>
                <a:ea typeface="+mn-ea"/>
                <a:cs typeface="+mn-cs"/>
              </a:rPr>
              <a:t>Універсальна природа мови забезпечує можливість її використання у різних сферах.</a:t>
            </a:r>
          </a:p>
          <a:p>
            <a:r>
              <a:rPr lang="uk-UA" sz="1200" b="0" i="0" kern="1200" dirty="0">
                <a:solidFill>
                  <a:schemeClr val="tx1"/>
                </a:solidFill>
                <a:effectLst/>
                <a:latin typeface="+mn-lt"/>
                <a:ea typeface="+mn-ea"/>
                <a:cs typeface="+mn-cs"/>
              </a:rPr>
              <a:t>Фактично можна стверджувати, що </a:t>
            </a:r>
            <a:r>
              <a:rPr lang="en-US" sz="1200" b="0" i="0" kern="1200" dirty="0">
                <a:solidFill>
                  <a:schemeClr val="tx1"/>
                </a:solidFill>
                <a:effectLst/>
                <a:latin typeface="+mn-lt"/>
                <a:ea typeface="+mn-ea"/>
                <a:cs typeface="+mn-cs"/>
              </a:rPr>
              <a:t>Python </a:t>
            </a:r>
            <a:r>
              <a:rPr lang="uk-UA" sz="1200" b="0" i="0" kern="1200" dirty="0">
                <a:solidFill>
                  <a:schemeClr val="tx1"/>
                </a:solidFill>
                <a:effectLst/>
                <a:latin typeface="+mn-lt"/>
                <a:ea typeface="+mn-ea"/>
                <a:cs typeface="+mn-cs"/>
              </a:rPr>
              <a:t>так чи інакше використовується кожною достатньо великою організацією, що займається розробкою програмного забезпечення, як для вирішення короткочасних тактичних завдань, так і для розробки довгострокових стратегічних проектів</a:t>
            </a:r>
          </a:p>
        </p:txBody>
      </p:sp>
      <p:sp>
        <p:nvSpPr>
          <p:cNvPr id="4" name="Slide Number Placeholder 3"/>
          <p:cNvSpPr>
            <a:spLocks noGrp="1"/>
          </p:cNvSpPr>
          <p:nvPr>
            <p:ph type="sldNum" sz="quarter" idx="10"/>
          </p:nvPr>
        </p:nvSpPr>
        <p:spPr/>
        <p:txBody>
          <a:bodyPr/>
          <a:lstStyle/>
          <a:p>
            <a:fld id="{257FE32B-5B86-4BB5-B922-A36980673737}" type="slidenum">
              <a:rPr lang="en-US" smtClean="0"/>
              <a:t>12</a:t>
            </a:fld>
            <a:endParaRPr lang="en-US"/>
          </a:p>
        </p:txBody>
      </p:sp>
    </p:spTree>
    <p:extLst>
      <p:ext uri="{BB962C8B-B14F-4D97-AF65-F5344CB8AC3E}">
        <p14:creationId xmlns:p14="http://schemas.microsoft.com/office/powerpoint/2010/main" val="4133256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smtClean="0"/>
              <a:t>Indentation</a:t>
            </a:r>
          </a:p>
          <a:p>
            <a:r>
              <a:rPr lang="en-US" dirty="0" smtClean="0"/>
              <a:t>Use 4 spaces per indentation level.</a:t>
            </a:r>
            <a:r>
              <a:rPr lang="uk-UA" dirty="0" smtClean="0"/>
              <a:t/>
            </a:r>
            <a:br>
              <a:rPr lang="uk-UA" dirty="0" smtClean="0"/>
            </a:br>
            <a:r>
              <a:rPr lang="uk-UA" dirty="0" smtClean="0"/>
              <a:t/>
            </a:r>
            <a:br>
              <a:rPr lang="uk-UA" dirty="0" smtClean="0"/>
            </a:br>
            <a:r>
              <a:rPr lang="en-US" b="1" dirty="0" smtClean="0"/>
              <a:t>Tabs or Spaces?</a:t>
            </a:r>
          </a:p>
          <a:p>
            <a:r>
              <a:rPr lang="en-US" dirty="0" smtClean="0"/>
              <a:t>Spaces are the preferred indentation method.</a:t>
            </a:r>
          </a:p>
          <a:p>
            <a:endParaRPr lang="en-US" dirty="0" smtClean="0"/>
          </a:p>
          <a:p>
            <a:r>
              <a:rPr lang="en-US" dirty="0" smtClean="0"/>
              <a:t>Python 3 disallows mixing the use of tabs and spaces for indentation.</a:t>
            </a:r>
          </a:p>
          <a:p>
            <a:endParaRPr lang="en-US" dirty="0" smtClean="0"/>
          </a:p>
          <a:p>
            <a:r>
              <a:rPr lang="en-US" dirty="0" smtClean="0"/>
              <a:t>When invoking the Python 2 command line interpreter with the -t option, it issues warnings about code that illegally mixes tabs and spaces. When using -</a:t>
            </a:r>
            <a:r>
              <a:rPr lang="en-US" dirty="0" err="1" smtClean="0"/>
              <a:t>tt</a:t>
            </a:r>
            <a:r>
              <a:rPr lang="en-US" dirty="0" smtClean="0"/>
              <a:t> these warnings become errors. These options are highly recommended!</a:t>
            </a:r>
            <a:endParaRPr lang="uk-UA" dirty="0" smtClean="0"/>
          </a:p>
          <a:p>
            <a:endParaRPr lang="uk-UA" dirty="0" smtClean="0"/>
          </a:p>
          <a:p>
            <a:pPr fontAlgn="base"/>
            <a:r>
              <a:rPr lang="en-US" sz="1200" b="1" i="0" u="none" strike="noStrike" kern="1200" dirty="0" smtClean="0">
                <a:solidFill>
                  <a:schemeClr val="tx1"/>
                </a:solidFill>
                <a:effectLst/>
                <a:latin typeface="+mn-lt"/>
                <a:ea typeface="+mn-ea"/>
                <a:cs typeface="+mn-cs"/>
                <a:hlinkClick r:id="rId3"/>
              </a:rPr>
              <a:t>Maximum Line Length</a:t>
            </a:r>
            <a:endParaRPr lang="en-US" sz="1200" b="1"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Limit all lines to a maximum of 79 characters.</a:t>
            </a:r>
          </a:p>
          <a:p>
            <a:pPr fontAlgn="base"/>
            <a:r>
              <a:rPr lang="uk-UA" dirty="0" smtClean="0"/>
              <a:t/>
            </a:r>
            <a:br>
              <a:rPr lang="uk-UA" dirty="0" smtClean="0"/>
            </a:br>
            <a:r>
              <a:rPr lang="en-US" sz="1200" b="1" i="0" u="none" strike="noStrike" kern="1200" dirty="0" smtClean="0">
                <a:solidFill>
                  <a:schemeClr val="tx1"/>
                </a:solidFill>
                <a:effectLst/>
                <a:latin typeface="+mn-lt"/>
                <a:ea typeface="+mn-ea"/>
                <a:cs typeface="+mn-cs"/>
                <a:hlinkClick r:id="rId4"/>
              </a:rPr>
              <a:t>Blank Lines</a:t>
            </a:r>
            <a:endParaRPr lang="en-US" sz="1200" b="1"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Surround top-level function and class definitions with two blank lines.</a:t>
            </a:r>
          </a:p>
          <a:p>
            <a:pPr fontAlgn="base"/>
            <a:r>
              <a:rPr lang="en-US" sz="1200" b="0" i="0" kern="1200" dirty="0" smtClean="0">
                <a:solidFill>
                  <a:schemeClr val="tx1"/>
                </a:solidFill>
                <a:effectLst/>
                <a:latin typeface="+mn-lt"/>
                <a:ea typeface="+mn-ea"/>
                <a:cs typeface="+mn-cs"/>
              </a:rPr>
              <a:t>Method definitions inside a class are surrounded by a single blank line.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1" i="0" kern="1200" dirty="0" smtClean="0">
                <a:solidFill>
                  <a:schemeClr val="tx1"/>
                </a:solidFill>
                <a:effectLst/>
                <a:latin typeface="+mn-lt"/>
                <a:ea typeface="+mn-ea"/>
                <a:cs typeface="+mn-cs"/>
              </a:rPr>
              <a:t>Underscore</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213</a:t>
            </a:r>
            <a:r>
              <a:rPr lang="en-US" sz="1200" u="none" strike="noStrike" kern="1200" dirty="0" smtClean="0">
                <a:solidFill>
                  <a:schemeClr val="tx1"/>
                </a:solidFill>
                <a:effectLst/>
                <a:latin typeface="+mn-lt"/>
                <a:ea typeface="+mn-ea"/>
                <a:cs typeface="+mn-cs"/>
              </a:rPr>
              <a:t>down vote</a:t>
            </a: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__foo__: this is just a convention, a way for the Python system to use names that won't conflict with user names.</a:t>
            </a:r>
          </a:p>
          <a:p>
            <a:pPr fontAlgn="base"/>
            <a:r>
              <a:rPr lang="en-US" sz="1200" kern="1200" dirty="0" smtClean="0">
                <a:solidFill>
                  <a:schemeClr val="tx1"/>
                </a:solidFill>
                <a:effectLst/>
                <a:latin typeface="+mn-lt"/>
                <a:ea typeface="+mn-ea"/>
                <a:cs typeface="+mn-cs"/>
              </a:rPr>
              <a:t>_foo: this is just a convention, a way for the programmer to indicate that the variable is private (whatever that means in Python).</a:t>
            </a:r>
          </a:p>
          <a:p>
            <a:pPr fontAlgn="base"/>
            <a:r>
              <a:rPr lang="en-US" sz="1200" kern="1200" dirty="0" smtClean="0">
                <a:solidFill>
                  <a:schemeClr val="tx1"/>
                </a:solidFill>
                <a:effectLst/>
                <a:latin typeface="+mn-lt"/>
                <a:ea typeface="+mn-ea"/>
                <a:cs typeface="+mn-cs"/>
              </a:rPr>
              <a:t>__foo: this has real meaning: the interpreter replaces this name with _</a:t>
            </a:r>
            <a:r>
              <a:rPr lang="en-US" sz="1200" kern="1200" dirty="0" err="1" smtClean="0">
                <a:solidFill>
                  <a:schemeClr val="tx1"/>
                </a:solidFill>
                <a:effectLst/>
                <a:latin typeface="+mn-lt"/>
                <a:ea typeface="+mn-ea"/>
                <a:cs typeface="+mn-cs"/>
              </a:rPr>
              <a:t>classname</a:t>
            </a:r>
            <a:r>
              <a:rPr lang="en-US" sz="1200" kern="1200" dirty="0" smtClean="0">
                <a:solidFill>
                  <a:schemeClr val="tx1"/>
                </a:solidFill>
                <a:effectLst/>
                <a:latin typeface="+mn-lt"/>
                <a:ea typeface="+mn-ea"/>
                <a:cs typeface="+mn-cs"/>
              </a:rPr>
              <a:t>__foo as a way to ensure that the name will not overlap with a similar name in another class.</a:t>
            </a:r>
          </a:p>
          <a:p>
            <a:pPr fontAlgn="base"/>
            <a:r>
              <a:rPr lang="en-US" sz="1200" kern="1200" dirty="0" smtClean="0">
                <a:solidFill>
                  <a:schemeClr val="tx1"/>
                </a:solidFill>
                <a:effectLst/>
                <a:latin typeface="+mn-lt"/>
                <a:ea typeface="+mn-ea"/>
                <a:cs typeface="+mn-cs"/>
              </a:rPr>
              <a:t>No other form of underscores have meaning in the Python world.</a:t>
            </a:r>
          </a:p>
          <a:p>
            <a:pPr fontAlgn="base"/>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https://www.python.org/dev/peps/pep-0008/</a:t>
            </a:r>
          </a:p>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17</a:t>
            </a:fld>
            <a:endParaRPr lang="en-US"/>
          </a:p>
        </p:txBody>
      </p:sp>
    </p:spTree>
    <p:extLst>
      <p:ext uri="{BB962C8B-B14F-4D97-AF65-F5344CB8AC3E}">
        <p14:creationId xmlns:p14="http://schemas.microsoft.com/office/powerpoint/2010/main" val="1448984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19</a:t>
            </a:fld>
            <a:endParaRPr lang="en-US"/>
          </a:p>
        </p:txBody>
      </p:sp>
    </p:spTree>
    <p:extLst>
      <p:ext uri="{BB962C8B-B14F-4D97-AF65-F5344CB8AC3E}">
        <p14:creationId xmlns:p14="http://schemas.microsoft.com/office/powerpoint/2010/main" val="291275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http://www.vitaliypodoba.com/tutorials/python2-beginners-course/lesson9-python-modules/</a:t>
            </a:r>
            <a:br>
              <a:rPr lang="en-US" dirty="0" smtClean="0"/>
            </a:br>
            <a:r>
              <a:rPr lang="en-US" dirty="0" smtClean="0"/>
              <a:t>https://uk.wikibooks.org/wiki/%D0%9F%D1%96%D0%B4%D1%80%D1%83%D1%87%D0%BD%D0%B8%D0%BA_%D0%BC%D0%BE%D0%B2%D0%B8_Python/%D0%9C%D0%BE%D0%B4%D1%83%D0%BB%D1%96</a:t>
            </a:r>
            <a:br>
              <a:rPr lang="en-US" dirty="0" smtClean="0"/>
            </a:br>
            <a:endParaRPr lang="uk-UA" dirty="0" smtClean="0"/>
          </a:p>
          <a:p>
            <a:r>
              <a:rPr lang="uk-UA" dirty="0" smtClean="0"/>
              <a:t># це головна програма наша - </a:t>
            </a:r>
            <a:r>
              <a:rPr lang="en-US" dirty="0" smtClean="0"/>
              <a:t>mainprogam.py</a:t>
            </a:r>
          </a:p>
          <a:p>
            <a:r>
              <a:rPr lang="en-US" dirty="0" smtClean="0"/>
              <a:t># </a:t>
            </a:r>
            <a:r>
              <a:rPr lang="uk-UA" dirty="0" smtClean="0"/>
              <a:t>імпортуємо інший модуль, під назвою </a:t>
            </a:r>
            <a:r>
              <a:rPr lang="en-US" dirty="0" err="1" smtClean="0"/>
              <a:t>moduletest</a:t>
            </a:r>
            <a:endParaRPr lang="en-US" dirty="0" smtClean="0"/>
          </a:p>
          <a:p>
            <a:endParaRPr lang="en-US" dirty="0" smtClean="0"/>
          </a:p>
          <a:p>
            <a:r>
              <a:rPr lang="en-US" b="1" dirty="0" smtClean="0"/>
              <a:t>import </a:t>
            </a:r>
            <a:r>
              <a:rPr lang="en-US" b="1" dirty="0" err="1" smtClean="0"/>
              <a:t>moduletest</a:t>
            </a:r>
            <a:endParaRPr lang="en-US" b="1" dirty="0" smtClean="0"/>
          </a:p>
          <a:p>
            <a:r>
              <a:rPr lang="en-US" dirty="0" smtClean="0"/>
              <a:t>_______</a:t>
            </a:r>
            <a:endParaRPr lang="uk-UA" dirty="0" smtClean="0"/>
          </a:p>
          <a:p>
            <a:r>
              <a:rPr lang="en-US" dirty="0" smtClean="0"/>
              <a:t># </a:t>
            </a:r>
            <a:r>
              <a:rPr lang="uk-UA" dirty="0" smtClean="0"/>
              <a:t>використання імпортованих змінних, функцій та класів;</a:t>
            </a:r>
          </a:p>
          <a:p>
            <a:r>
              <a:rPr lang="uk-UA" dirty="0" smtClean="0"/>
              <a:t># для цього використовуємо форму &lt;назва імпортованого модуля&gt;.&lt;назва змінної&gt;</a:t>
            </a:r>
          </a:p>
          <a:p>
            <a:r>
              <a:rPr lang="en-US" dirty="0" smtClean="0"/>
              <a:t/>
            </a:r>
            <a:br>
              <a:rPr lang="en-US" dirty="0" smtClean="0"/>
            </a:br>
            <a:r>
              <a:rPr lang="en-US" b="1" dirty="0" smtClean="0"/>
              <a:t>print </a:t>
            </a:r>
            <a:r>
              <a:rPr lang="en-US" b="1" dirty="0" err="1" smtClean="0"/>
              <a:t>moduletest.years</a:t>
            </a:r>
            <a:endParaRPr lang="en-US" b="1" dirty="0" smtClean="0"/>
          </a:p>
          <a:p>
            <a:r>
              <a:rPr lang="en-US" b="1" dirty="0" err="1" smtClean="0"/>
              <a:t>stil</a:t>
            </a:r>
            <a:r>
              <a:rPr lang="en-US" b="1" dirty="0" smtClean="0"/>
              <a:t> = </a:t>
            </a:r>
            <a:r>
              <a:rPr lang="en-US" b="1" dirty="0" err="1" smtClean="0"/>
              <a:t>moduletest.Table</a:t>
            </a:r>
            <a:r>
              <a:rPr lang="en-US" b="1" dirty="0" smtClean="0"/>
              <a:t>()</a:t>
            </a:r>
          </a:p>
          <a:p>
            <a:pPr fontAlgn="base"/>
            <a:r>
              <a:rPr lang="en-US" b="1" dirty="0" err="1" smtClean="0"/>
              <a:t>stil.details</a:t>
            </a:r>
            <a:r>
              <a:rPr lang="en-US" b="1" dirty="0" smtClean="0"/>
              <a:t>()</a:t>
            </a:r>
            <a:br>
              <a:rPr lang="en-US" b="1" dirty="0" smtClean="0"/>
            </a:br>
            <a:r>
              <a:rPr lang="en-US" dirty="0" smtClean="0"/>
              <a:t>____</a:t>
            </a:r>
            <a:br>
              <a:rPr lang="en-US" dirty="0" smtClean="0"/>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1" i="0" kern="1200" dirty="0" smtClean="0">
                <a:solidFill>
                  <a:schemeClr val="tx1"/>
                </a:solidFill>
                <a:effectLst/>
                <a:latin typeface="+mn-lt"/>
                <a:ea typeface="+mn-ea"/>
                <a:cs typeface="+mn-cs"/>
              </a:rPr>
              <a:t>from </a:t>
            </a:r>
            <a:r>
              <a:rPr lang="en-US" sz="1200" b="1" i="0" kern="1200" dirty="0" err="1" smtClean="0">
                <a:solidFill>
                  <a:schemeClr val="tx1"/>
                </a:solidFill>
                <a:effectLst/>
                <a:latin typeface="+mn-lt"/>
                <a:ea typeface="+mn-ea"/>
                <a:cs typeface="+mn-cs"/>
              </a:rPr>
              <a:t>moduletest</a:t>
            </a:r>
            <a:r>
              <a:rPr lang="en-US" sz="1200" b="1" i="0" kern="1200" dirty="0" smtClean="0">
                <a:solidFill>
                  <a:schemeClr val="tx1"/>
                </a:solidFill>
                <a:effectLst/>
                <a:latin typeface="+mn-lt"/>
                <a:ea typeface="+mn-ea"/>
                <a:cs typeface="+mn-cs"/>
              </a:rPr>
              <a:t> import </a:t>
            </a:r>
            <a:r>
              <a:rPr lang="en-US" sz="1200" b="1" i="0" kern="1200" dirty="0" err="1" smtClean="0">
                <a:solidFill>
                  <a:schemeClr val="tx1"/>
                </a:solidFill>
                <a:effectLst/>
                <a:latin typeface="+mn-lt"/>
                <a:ea typeface="+mn-ea"/>
                <a:cs typeface="+mn-cs"/>
              </a:rPr>
              <a:t>hello_world</a:t>
            </a:r>
            <a:endParaRPr lang="en-US" sz="1200" b="1" i="0"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from </a:t>
            </a:r>
            <a:r>
              <a:rPr lang="en-US" sz="1200" b="1" i="0" kern="1200" dirty="0" err="1" smtClean="0">
                <a:solidFill>
                  <a:schemeClr val="tx1"/>
                </a:solidFill>
                <a:effectLst/>
                <a:latin typeface="+mn-lt"/>
                <a:ea typeface="+mn-ea"/>
                <a:cs typeface="+mn-cs"/>
              </a:rPr>
              <a:t>moduletest</a:t>
            </a:r>
            <a:r>
              <a:rPr lang="en-US" sz="1200" b="1" i="0" kern="1200" dirty="0" smtClean="0">
                <a:solidFill>
                  <a:schemeClr val="tx1"/>
                </a:solidFill>
                <a:effectLst/>
                <a:latin typeface="+mn-lt"/>
                <a:ea typeface="+mn-ea"/>
                <a:cs typeface="+mn-cs"/>
              </a:rPr>
              <a:t> import years</a:t>
            </a:r>
          </a:p>
          <a:p>
            <a:pPr fontAlgn="base"/>
            <a:r>
              <a:rPr lang="en-US" sz="1200" b="0" i="0" kern="1200" dirty="0" smtClean="0">
                <a:solidFill>
                  <a:schemeClr val="tx1"/>
                </a:solidFill>
                <a:effectLst/>
                <a:latin typeface="+mn-lt"/>
                <a:ea typeface="+mn-ea"/>
                <a:cs typeface="+mn-cs"/>
              </a:rPr>
              <a:t> </a:t>
            </a:r>
          </a:p>
          <a:p>
            <a:pPr fontAlgn="base"/>
            <a:r>
              <a:rPr lang="en-US" sz="1200" b="0" i="0" kern="1200" dirty="0" smtClean="0">
                <a:solidFill>
                  <a:schemeClr val="tx1"/>
                </a:solidFill>
                <a:effectLst/>
                <a:latin typeface="+mn-lt"/>
                <a:ea typeface="+mn-ea"/>
                <a:cs typeface="+mn-cs"/>
              </a:rPr>
              <a:t># </a:t>
            </a:r>
            <a:r>
              <a:rPr lang="uk-UA" sz="1200" b="0" i="0" kern="1200" dirty="0" smtClean="0">
                <a:solidFill>
                  <a:schemeClr val="tx1"/>
                </a:solidFill>
                <a:effectLst/>
                <a:latin typeface="+mn-lt"/>
                <a:ea typeface="+mn-ea"/>
                <a:cs typeface="+mn-cs"/>
              </a:rPr>
              <a:t>або також ми можемо </a:t>
            </a:r>
            <a:r>
              <a:rPr lang="uk-UA" sz="1200" b="0" i="0" kern="1200" dirty="0" err="1" smtClean="0">
                <a:solidFill>
                  <a:schemeClr val="tx1"/>
                </a:solidFill>
                <a:effectLst/>
                <a:latin typeface="+mn-lt"/>
                <a:ea typeface="+mn-ea"/>
                <a:cs typeface="+mn-cs"/>
              </a:rPr>
              <a:t>імпортнути</a:t>
            </a:r>
            <a:r>
              <a:rPr lang="uk-UA" sz="1200" b="0" i="0" kern="1200" dirty="0" smtClean="0">
                <a:solidFill>
                  <a:schemeClr val="tx1"/>
                </a:solidFill>
                <a:effectLst/>
                <a:latin typeface="+mn-lt"/>
                <a:ea typeface="+mn-ea"/>
                <a:cs typeface="+mn-cs"/>
              </a:rPr>
              <a:t> кілька імен одним рядочком, через кому</a:t>
            </a:r>
          </a:p>
          <a:p>
            <a:pPr fontAlgn="base"/>
            <a:endParaRPr lang="en-US" sz="1200" b="1" i="0"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from </a:t>
            </a:r>
            <a:r>
              <a:rPr lang="en-US" sz="1200" b="1" i="0" kern="1200" dirty="0" err="1" smtClean="0">
                <a:solidFill>
                  <a:schemeClr val="tx1"/>
                </a:solidFill>
                <a:effectLst/>
                <a:latin typeface="+mn-lt"/>
                <a:ea typeface="+mn-ea"/>
                <a:cs typeface="+mn-cs"/>
              </a:rPr>
              <a:t>moduletest</a:t>
            </a:r>
            <a:r>
              <a:rPr lang="en-US" sz="1200" b="1" i="0" kern="1200" dirty="0" smtClean="0">
                <a:solidFill>
                  <a:schemeClr val="tx1"/>
                </a:solidFill>
                <a:effectLst/>
                <a:latin typeface="+mn-lt"/>
                <a:ea typeface="+mn-ea"/>
                <a:cs typeface="+mn-cs"/>
              </a:rPr>
              <a:t> import </a:t>
            </a:r>
            <a:r>
              <a:rPr lang="en-US" sz="1200" b="1" i="0" kern="1200" dirty="0" err="1" smtClean="0">
                <a:solidFill>
                  <a:schemeClr val="tx1"/>
                </a:solidFill>
                <a:effectLst/>
                <a:latin typeface="+mn-lt"/>
                <a:ea typeface="+mn-ea"/>
                <a:cs typeface="+mn-cs"/>
              </a:rPr>
              <a:t>hello_world</a:t>
            </a:r>
            <a:r>
              <a:rPr lang="en-US" sz="1200" b="1" i="0" kern="1200" dirty="0" smtClean="0">
                <a:solidFill>
                  <a:schemeClr val="tx1"/>
                </a:solidFill>
                <a:effectLst/>
                <a:latin typeface="+mn-lt"/>
                <a:ea typeface="+mn-ea"/>
                <a:cs typeface="+mn-cs"/>
              </a:rPr>
              <a:t>, years</a:t>
            </a:r>
            <a:br>
              <a:rPr lang="en-US" sz="1200" b="1"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_______________</a:t>
            </a:r>
          </a:p>
          <a:p>
            <a:r>
              <a:rPr lang="uk-UA" dirty="0" smtClean="0"/>
              <a:t># імпортуємо усе з модуля </a:t>
            </a:r>
            <a:r>
              <a:rPr lang="en-US" dirty="0" err="1" smtClean="0"/>
              <a:t>moduletest</a:t>
            </a:r>
            <a:endParaRPr lang="en-US" dirty="0" smtClean="0"/>
          </a:p>
          <a:p>
            <a:r>
              <a:rPr lang="en-US" b="1" dirty="0" smtClean="0"/>
              <a:t>from </a:t>
            </a:r>
            <a:r>
              <a:rPr lang="en-US" b="1" dirty="0" err="1" smtClean="0"/>
              <a:t>moduletest</a:t>
            </a:r>
            <a:r>
              <a:rPr lang="en-US" b="1" dirty="0" smtClean="0"/>
              <a:t> import *</a:t>
            </a:r>
          </a:p>
          <a:p>
            <a:r>
              <a:rPr lang="en-US" dirty="0" smtClean="0"/>
              <a:t> </a:t>
            </a:r>
          </a:p>
          <a:p>
            <a:r>
              <a:rPr lang="en-US" dirty="0" smtClean="0"/>
              <a:t># </a:t>
            </a:r>
            <a:r>
              <a:rPr lang="uk-UA" dirty="0" smtClean="0"/>
              <a:t>після цього маємо в полі імен нашого поточного </a:t>
            </a:r>
            <a:r>
              <a:rPr lang="uk-UA" dirty="0" err="1" smtClean="0"/>
              <a:t>файлика</a:t>
            </a:r>
            <a:r>
              <a:rPr lang="uk-UA" dirty="0" smtClean="0"/>
              <a:t> усі</a:t>
            </a:r>
          </a:p>
          <a:p>
            <a:r>
              <a:rPr lang="uk-UA" dirty="0" smtClean="0"/>
              <a:t># змінні, функції та класи з вище імпортованого модуля</a:t>
            </a:r>
          </a:p>
          <a:p>
            <a:r>
              <a:rPr lang="en-US" b="1" dirty="0" smtClean="0"/>
              <a:t>print </a:t>
            </a:r>
            <a:r>
              <a:rPr lang="en-US" b="1" dirty="0" err="1" smtClean="0"/>
              <a:t>hello_world</a:t>
            </a:r>
            <a:r>
              <a:rPr lang="en-US" b="1" dirty="0" smtClean="0"/>
              <a:t>()</a:t>
            </a:r>
            <a:br>
              <a:rPr lang="en-US" b="1" dirty="0" smtClean="0"/>
            </a:br>
            <a:r>
              <a:rPr lang="en-US" dirty="0" smtClean="0"/>
              <a:t>___________________________</a:t>
            </a:r>
            <a:br>
              <a:rPr lang="en-US" dirty="0" smtClean="0"/>
            </a:br>
            <a:endParaRPr lang="en-US" dirty="0" smtClean="0"/>
          </a:p>
          <a:p>
            <a:r>
              <a:rPr lang="uk-UA" dirty="0" smtClean="0"/>
              <a:t># імпортуємо функцію </a:t>
            </a:r>
            <a:r>
              <a:rPr lang="en-US" dirty="0" err="1" smtClean="0"/>
              <a:t>hello_world</a:t>
            </a:r>
            <a:r>
              <a:rPr lang="en-US" dirty="0" smtClean="0"/>
              <a:t> </a:t>
            </a:r>
            <a:r>
              <a:rPr lang="uk-UA" dirty="0" smtClean="0"/>
              <a:t>з модуля </a:t>
            </a:r>
            <a:r>
              <a:rPr lang="en-US" dirty="0" smtClean="0"/>
              <a:t>module1</a:t>
            </a:r>
          </a:p>
          <a:p>
            <a:r>
              <a:rPr lang="en-US" dirty="0" smtClean="0"/>
              <a:t># </a:t>
            </a:r>
            <a:r>
              <a:rPr lang="uk-UA" dirty="0" smtClean="0"/>
              <a:t>і присвоюємо їй локальну назву </a:t>
            </a:r>
            <a:r>
              <a:rPr lang="en-US" dirty="0" smtClean="0"/>
              <a:t>hello_world_1</a:t>
            </a:r>
          </a:p>
          <a:p>
            <a:r>
              <a:rPr lang="en-US" b="1" dirty="0" smtClean="0"/>
              <a:t>from module1 import </a:t>
            </a:r>
            <a:r>
              <a:rPr lang="en-US" b="1" dirty="0" err="1" smtClean="0"/>
              <a:t>hello_world</a:t>
            </a:r>
            <a:r>
              <a:rPr lang="en-US" b="1" dirty="0" smtClean="0"/>
              <a:t> as hello_world_1</a:t>
            </a:r>
          </a:p>
          <a:p>
            <a:r>
              <a:rPr lang="en-US" dirty="0" smtClean="0"/>
              <a:t> </a:t>
            </a:r>
          </a:p>
          <a:p>
            <a:r>
              <a:rPr lang="en-US" dirty="0" smtClean="0"/>
              <a:t># </a:t>
            </a:r>
            <a:r>
              <a:rPr lang="uk-UA" dirty="0" smtClean="0"/>
              <a:t>а тепер функцію </a:t>
            </a:r>
            <a:r>
              <a:rPr lang="en-US" dirty="0" err="1" smtClean="0"/>
              <a:t>hello_world</a:t>
            </a:r>
            <a:r>
              <a:rPr lang="en-US" dirty="0" smtClean="0"/>
              <a:t> </a:t>
            </a:r>
            <a:r>
              <a:rPr lang="uk-UA" dirty="0" smtClean="0"/>
              <a:t>з модуля </a:t>
            </a:r>
            <a:r>
              <a:rPr lang="en-US" dirty="0" smtClean="0"/>
              <a:t>module2</a:t>
            </a:r>
          </a:p>
          <a:p>
            <a:r>
              <a:rPr lang="en-US" b="1" dirty="0" smtClean="0"/>
              <a:t>from mobule2 import </a:t>
            </a:r>
            <a:r>
              <a:rPr lang="en-US" b="1" dirty="0" err="1" smtClean="0"/>
              <a:t>hello_world</a:t>
            </a:r>
            <a:r>
              <a:rPr lang="en-US" b="1" dirty="0" smtClean="0"/>
              <a:t> as hello_world_2</a:t>
            </a:r>
          </a:p>
          <a:p>
            <a:r>
              <a:rPr lang="en-US" dirty="0" smtClean="0"/>
              <a:t> </a:t>
            </a:r>
          </a:p>
          <a:p>
            <a:r>
              <a:rPr lang="en-US" dirty="0" smtClean="0"/>
              <a:t># </a:t>
            </a:r>
            <a:r>
              <a:rPr lang="uk-UA" dirty="0" smtClean="0"/>
              <a:t>таким чином в просторі локальних імен маємо два нових імені</a:t>
            </a:r>
          </a:p>
          <a:p>
            <a:r>
              <a:rPr lang="uk-UA" dirty="0" smtClean="0"/>
              <a:t># </a:t>
            </a:r>
            <a:r>
              <a:rPr lang="en-US" dirty="0" smtClean="0"/>
              <a:t>hello_world_1 </a:t>
            </a:r>
            <a:r>
              <a:rPr lang="uk-UA" dirty="0" smtClean="0"/>
              <a:t>та </a:t>
            </a:r>
            <a:r>
              <a:rPr lang="en-US" dirty="0" smtClean="0"/>
              <a:t>hello_world_2, </a:t>
            </a:r>
            <a:r>
              <a:rPr lang="uk-UA" dirty="0" smtClean="0"/>
              <a:t>але не </a:t>
            </a:r>
            <a:r>
              <a:rPr lang="en-US" dirty="0" err="1" smtClean="0"/>
              <a:t>hello_world</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print hello_world_1()</a:t>
            </a:r>
            <a:br>
              <a:rPr lang="en-US" b="1" dirty="0" smtClean="0"/>
            </a:br>
            <a:r>
              <a:rPr lang="en-US" b="1" dirty="0" smtClean="0"/>
              <a:t>print hello_world_2()</a:t>
            </a:r>
          </a:p>
          <a:p>
            <a:endParaRPr lang="en-US" dirty="0" smtClean="0"/>
          </a:p>
          <a:p>
            <a:endParaRPr lang="en-US" dirty="0" smtClean="0"/>
          </a:p>
          <a:p>
            <a:endParaRPr lang="en-US" dirty="0" smtClean="0"/>
          </a:p>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24</a:t>
            </a:fld>
            <a:endParaRPr lang="en-US"/>
          </a:p>
        </p:txBody>
      </p:sp>
    </p:spTree>
    <p:extLst>
      <p:ext uri="{BB962C8B-B14F-4D97-AF65-F5344CB8AC3E}">
        <p14:creationId xmlns:p14="http://schemas.microsoft.com/office/powerpoint/2010/main" val="3500890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https://uk.wikibooks.org/wiki/%D0%9F%D1%96%D0%B4%D1%80%D1%83%D1%87%D0%BD%D0%B8%D0%BA_%D0%BC%D0%BE%D0%B2%D0%B8_Python/%D0%9C%D0%BE%D0%B4%D1%83%D0%BB%D1%96</a:t>
            </a:r>
            <a:br>
              <a:rPr lang="en-US" dirty="0" smtClean="0"/>
            </a:br>
            <a:r>
              <a:rPr lang="en-US" dirty="0" smtClean="0"/>
              <a:t/>
            </a:r>
            <a:br>
              <a:rPr lang="en-US" dirty="0" smtClean="0"/>
            </a:br>
            <a:r>
              <a:rPr lang="uk-UA" dirty="0" smtClean="0"/>
              <a:t>П</a:t>
            </a:r>
            <a:r>
              <a:rPr lang="uk-UA" sz="1200" b="0" i="0" kern="1200" dirty="0" smtClean="0">
                <a:solidFill>
                  <a:schemeClr val="tx1"/>
                </a:solidFill>
                <a:effectLst/>
                <a:latin typeface="+mn-lt"/>
                <a:ea typeface="+mn-ea"/>
                <a:cs typeface="+mn-cs"/>
              </a:rPr>
              <a:t>акети — це засіб організації іменного простору модулів </a:t>
            </a:r>
            <a:r>
              <a:rPr lang="uk-UA" sz="1200" b="0" i="0" kern="1200" dirty="0" err="1" smtClean="0">
                <a:solidFill>
                  <a:schemeClr val="tx1"/>
                </a:solidFill>
                <a:effectLst/>
                <a:latin typeface="+mn-lt"/>
                <a:ea typeface="+mn-ea"/>
                <a:cs typeface="+mn-cs"/>
              </a:rPr>
              <a:t>Пайтона</a:t>
            </a:r>
            <a:r>
              <a:rPr lang="uk-UA" sz="1200" b="0" i="0" kern="1200" dirty="0" smtClean="0">
                <a:solidFill>
                  <a:schemeClr val="tx1"/>
                </a:solidFill>
                <a:effectLst/>
                <a:latin typeface="+mn-lt"/>
                <a:ea typeface="+mn-ea"/>
                <a:cs typeface="+mn-cs"/>
              </a:rPr>
              <a:t> шляхом використання "нотації крапками" ("</a:t>
            </a:r>
            <a:r>
              <a:rPr lang="en-US" sz="1200" b="0" i="0" kern="1200" dirty="0" smtClean="0">
                <a:solidFill>
                  <a:schemeClr val="tx1"/>
                </a:solidFill>
                <a:effectLst/>
                <a:latin typeface="+mn-lt"/>
                <a:ea typeface="+mn-ea"/>
                <a:cs typeface="+mn-cs"/>
              </a:rPr>
              <a:t>dotted module names</a:t>
            </a:r>
            <a:r>
              <a:rPr lang="en-US" sz="1200" b="0" i="1" kern="1200" dirty="0" smtClean="0">
                <a:solidFill>
                  <a:schemeClr val="tx1"/>
                </a:solidFill>
                <a:effectLst/>
                <a:latin typeface="+mn-lt"/>
                <a:ea typeface="+mn-ea"/>
                <a:cs typeface="+mn-cs"/>
              </a:rPr>
              <a:t>). </a:t>
            </a:r>
            <a:r>
              <a:rPr lang="uk-UA" sz="1200" b="0" i="1" kern="1200" dirty="0" smtClean="0">
                <a:solidFill>
                  <a:schemeClr val="tx1"/>
                </a:solidFill>
                <a:effectLst/>
                <a:latin typeface="+mn-lt"/>
                <a:ea typeface="+mn-ea"/>
                <a:cs typeface="+mn-cs"/>
              </a:rPr>
              <a:t>Наприклад, назва модуля </a:t>
            </a:r>
            <a:r>
              <a:rPr lang="en-US" sz="1200" b="0" i="1" kern="1200" dirty="0" smtClean="0">
                <a:solidFill>
                  <a:schemeClr val="tx1"/>
                </a:solidFill>
                <a:effectLst/>
                <a:latin typeface="+mn-lt"/>
                <a:ea typeface="+mn-ea"/>
                <a:cs typeface="+mn-cs"/>
              </a:rPr>
              <a:t>A.B </a:t>
            </a:r>
            <a:r>
              <a:rPr lang="uk-UA" sz="1200" b="0" i="1" kern="1200" dirty="0" smtClean="0">
                <a:solidFill>
                  <a:schemeClr val="tx1"/>
                </a:solidFill>
                <a:effectLst/>
                <a:latin typeface="+mn-lt"/>
                <a:ea typeface="+mn-ea"/>
                <a:cs typeface="+mn-cs"/>
              </a:rPr>
              <a:t>вказує на </a:t>
            </a:r>
            <a:r>
              <a:rPr lang="uk-UA" sz="1200" b="0" i="1" kern="1200" dirty="0" err="1" smtClean="0">
                <a:solidFill>
                  <a:schemeClr val="tx1"/>
                </a:solidFill>
                <a:effectLst/>
                <a:latin typeface="+mn-lt"/>
                <a:ea typeface="+mn-ea"/>
                <a:cs typeface="+mn-cs"/>
              </a:rPr>
              <a:t>підмодуль</a:t>
            </a:r>
            <a:r>
              <a:rPr lang="uk-UA" sz="1200" b="0" i="1"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B" </a:t>
            </a:r>
            <a:r>
              <a:rPr lang="uk-UA" sz="1200" b="0" i="1" kern="1200" dirty="0" smtClean="0">
                <a:solidFill>
                  <a:schemeClr val="tx1"/>
                </a:solidFill>
                <a:effectLst/>
                <a:latin typeface="+mn-lt"/>
                <a:ea typeface="+mn-ea"/>
                <a:cs typeface="+mn-cs"/>
              </a:rPr>
              <a:t>у пакеті "</a:t>
            </a:r>
            <a:r>
              <a:rPr lang="en-US" sz="1200" b="0" i="1" kern="1200" dirty="0" smtClean="0">
                <a:solidFill>
                  <a:schemeClr val="tx1"/>
                </a:solidFill>
                <a:effectLst/>
                <a:latin typeface="+mn-lt"/>
                <a:ea typeface="+mn-ea"/>
                <a:cs typeface="+mn-cs"/>
              </a:rPr>
              <a:t>A". </a:t>
            </a:r>
            <a:r>
              <a:rPr lang="uk-UA" sz="1200" b="0" i="1" kern="1200" dirty="0" smtClean="0">
                <a:solidFill>
                  <a:schemeClr val="tx1"/>
                </a:solidFill>
                <a:effectLst/>
                <a:latin typeface="+mn-lt"/>
                <a:ea typeface="+mn-ea"/>
                <a:cs typeface="+mn-cs"/>
              </a:rPr>
              <a:t>Подібно до того як використання модулів позбавляє авторів зайвих </a:t>
            </a:r>
            <a:r>
              <a:rPr lang="uk-UA" sz="1200" b="0" i="1" kern="1200" dirty="0" err="1" smtClean="0">
                <a:solidFill>
                  <a:schemeClr val="tx1"/>
                </a:solidFill>
                <a:effectLst/>
                <a:latin typeface="+mn-lt"/>
                <a:ea typeface="+mn-ea"/>
                <a:cs typeface="+mn-cs"/>
              </a:rPr>
              <a:t>тривог</a:t>
            </a:r>
            <a:r>
              <a:rPr lang="uk-UA" sz="1200" b="0" i="1" kern="1200" dirty="0" smtClean="0">
                <a:solidFill>
                  <a:schemeClr val="tx1"/>
                </a:solidFill>
                <a:effectLst/>
                <a:latin typeface="+mn-lt"/>
                <a:ea typeface="+mn-ea"/>
                <a:cs typeface="+mn-cs"/>
              </a:rPr>
              <a:t> щодо назв глобальних змінних, визначених кимось іншим, використання назв модулів, з'єднаних крапками, допомагає авторам багатомодульних пакетів (як, скажімо, </a:t>
            </a:r>
            <a:r>
              <a:rPr lang="en-US" sz="1200" b="0" i="1" kern="1200" dirty="0" err="1" smtClean="0">
                <a:solidFill>
                  <a:schemeClr val="tx1"/>
                </a:solidFill>
                <a:effectLst/>
                <a:latin typeface="+mn-lt"/>
                <a:ea typeface="+mn-ea"/>
                <a:cs typeface="+mn-cs"/>
              </a:rPr>
              <a:t>NumPy</a:t>
            </a:r>
            <a:r>
              <a:rPr lang="en-US" sz="1200" b="0" i="1" kern="1200" dirty="0" smtClean="0">
                <a:solidFill>
                  <a:schemeClr val="tx1"/>
                </a:solidFill>
                <a:effectLst/>
                <a:latin typeface="+mn-lt"/>
                <a:ea typeface="+mn-ea"/>
                <a:cs typeface="+mn-cs"/>
              </a:rPr>
              <a:t> </a:t>
            </a:r>
            <a:r>
              <a:rPr lang="uk-UA" sz="1200" b="0" i="1" kern="1200" dirty="0" smtClean="0">
                <a:solidFill>
                  <a:schemeClr val="tx1"/>
                </a:solidFill>
                <a:effectLst/>
                <a:latin typeface="+mn-lt"/>
                <a:ea typeface="+mn-ea"/>
                <a:cs typeface="+mn-cs"/>
              </a:rPr>
              <a:t>чи графічної бібліотеки </a:t>
            </a:r>
            <a:r>
              <a:rPr lang="en-US" sz="1200" b="0" i="1" kern="1200" dirty="0" smtClean="0">
                <a:solidFill>
                  <a:schemeClr val="tx1"/>
                </a:solidFill>
                <a:effectLst/>
                <a:latin typeface="+mn-lt"/>
                <a:ea typeface="+mn-ea"/>
                <a:cs typeface="+mn-cs"/>
              </a:rPr>
              <a:t>Python Imaging Library) </a:t>
            </a:r>
            <a:r>
              <a:rPr lang="uk-UA" sz="1200" b="0" i="1" kern="1200" dirty="0" smtClean="0">
                <a:solidFill>
                  <a:schemeClr val="tx1"/>
                </a:solidFill>
                <a:effectLst/>
                <a:latin typeface="+mn-lt"/>
                <a:ea typeface="+mn-ea"/>
                <a:cs typeface="+mn-cs"/>
              </a:rPr>
              <a:t>уникати проблем, пов'язаних з використанням однакових назв модулів.</a:t>
            </a:r>
            <a:r>
              <a:rPr lang="en-US" dirty="0" smtClean="0"/>
              <a:t/>
            </a:r>
            <a:br>
              <a:rPr lang="en-US" dirty="0" smtClean="0"/>
            </a:br>
            <a:r>
              <a:rPr lang="en-US" dirty="0" smtClean="0"/>
              <a:t/>
            </a:r>
            <a:br>
              <a:rPr lang="en-US" dirty="0" smtClean="0"/>
            </a:br>
            <a:r>
              <a:rPr lang="en-US" b="1" u="sng" dirty="0" smtClean="0"/>
              <a:t>____</a:t>
            </a:r>
            <a:r>
              <a:rPr lang="ru-RU" b="1" u="sng" dirty="0" err="1" smtClean="0"/>
              <a:t>можлива</a:t>
            </a:r>
            <a:r>
              <a:rPr lang="ru-RU" b="1" u="sng" dirty="0" smtClean="0"/>
              <a:t> структура </a:t>
            </a:r>
            <a:r>
              <a:rPr lang="ru-RU" b="1" u="sng" dirty="0" err="1" smtClean="0"/>
              <a:t>вашого</a:t>
            </a:r>
            <a:r>
              <a:rPr lang="ru-RU" b="1" u="sng" dirty="0" smtClean="0"/>
              <a:t> пакета (</a:t>
            </a:r>
            <a:r>
              <a:rPr lang="ru-RU" b="1" u="sng" dirty="0" err="1" smtClean="0"/>
              <a:t>виражену</a:t>
            </a:r>
            <a:r>
              <a:rPr lang="ru-RU" b="1" u="sng" dirty="0" smtClean="0"/>
              <a:t> у </a:t>
            </a:r>
            <a:r>
              <a:rPr lang="ru-RU" b="1" u="sng" dirty="0" err="1" smtClean="0"/>
              <a:t>термінах</a:t>
            </a:r>
            <a:r>
              <a:rPr lang="ru-RU" b="1" u="sng" dirty="0" smtClean="0"/>
              <a:t> </a:t>
            </a:r>
            <a:r>
              <a:rPr lang="ru-RU" b="1" u="sng" dirty="0" err="1" smtClean="0"/>
              <a:t>ієрархічної</a:t>
            </a:r>
            <a:r>
              <a:rPr lang="ru-RU" b="1" u="sng" dirty="0" smtClean="0"/>
              <a:t> </a:t>
            </a:r>
            <a:r>
              <a:rPr lang="ru-RU" b="1" u="sng" dirty="0" err="1" smtClean="0"/>
              <a:t>файлової</a:t>
            </a:r>
            <a:r>
              <a:rPr lang="ru-RU" b="1" u="sng" dirty="0" smtClean="0"/>
              <a:t> </a:t>
            </a:r>
            <a:r>
              <a:rPr lang="ru-RU" b="1" u="sng" dirty="0" err="1" smtClean="0"/>
              <a:t>системи</a:t>
            </a:r>
            <a:r>
              <a:rPr lang="ru-RU" b="1" u="sng" dirty="0" smtClean="0"/>
              <a:t>)</a:t>
            </a:r>
            <a:r>
              <a:rPr lang="en-US" b="1" u="sng" dirty="0" smtClean="0"/>
              <a:t>___</a:t>
            </a:r>
            <a:r>
              <a:rPr lang="en-US" dirty="0" smtClean="0"/>
              <a:t/>
            </a:r>
            <a:br>
              <a:rPr lang="en-US" dirty="0" smtClean="0"/>
            </a:br>
            <a:r>
              <a:rPr lang="en-US" dirty="0" smtClean="0"/>
              <a:t/>
            </a:r>
            <a:br>
              <a:rPr lang="en-US" dirty="0" smtClean="0"/>
            </a:br>
            <a:r>
              <a:rPr lang="en-US" dirty="0" smtClean="0"/>
              <a:t>Sound/ </a:t>
            </a:r>
            <a:r>
              <a:rPr lang="uk-UA" dirty="0" smtClean="0"/>
              <a:t>Пакет найвищого рівня </a:t>
            </a:r>
            <a:endParaRPr lang="en-US" dirty="0" smtClean="0"/>
          </a:p>
          <a:p>
            <a:r>
              <a:rPr lang="en-US" dirty="0" smtClean="0"/>
              <a:t>	</a:t>
            </a:r>
            <a:r>
              <a:rPr lang="uk-UA" dirty="0" smtClean="0"/>
              <a:t>__</a:t>
            </a:r>
            <a:r>
              <a:rPr lang="en-US" dirty="0" smtClean="0"/>
              <a:t>init__.py </a:t>
            </a:r>
            <a:r>
              <a:rPr lang="uk-UA" dirty="0" smtClean="0"/>
              <a:t>Ініціалізація звукового пакета </a:t>
            </a:r>
            <a:endParaRPr lang="en-US" dirty="0" smtClean="0"/>
          </a:p>
          <a:p>
            <a:r>
              <a:rPr lang="en-US" dirty="0" smtClean="0"/>
              <a:t>	Formats/ </a:t>
            </a:r>
            <a:r>
              <a:rPr lang="uk-UA" dirty="0" err="1" smtClean="0"/>
              <a:t>Підпакет</a:t>
            </a:r>
            <a:r>
              <a:rPr lang="uk-UA" dirty="0" smtClean="0"/>
              <a:t> конвертування форматів файлів </a:t>
            </a:r>
            <a:endParaRPr lang="en-US" dirty="0" smtClean="0"/>
          </a:p>
          <a:p>
            <a:r>
              <a:rPr lang="en-US" dirty="0" smtClean="0"/>
              <a:t>		</a:t>
            </a:r>
            <a:r>
              <a:rPr lang="uk-UA" dirty="0" smtClean="0"/>
              <a:t>__</a:t>
            </a:r>
            <a:r>
              <a:rPr lang="en-US" dirty="0" smtClean="0"/>
              <a:t>init__.py </a:t>
            </a:r>
          </a:p>
          <a:p>
            <a:r>
              <a:rPr lang="en-US" dirty="0" smtClean="0"/>
              <a:t>		wavread.py </a:t>
            </a:r>
          </a:p>
          <a:p>
            <a:r>
              <a:rPr lang="en-US" dirty="0" smtClean="0"/>
              <a:t>		wavwrite.py</a:t>
            </a:r>
          </a:p>
          <a:p>
            <a:r>
              <a:rPr lang="en-US" dirty="0" smtClean="0"/>
              <a:t>		aiffread.py</a:t>
            </a:r>
          </a:p>
          <a:p>
            <a:r>
              <a:rPr lang="en-US" dirty="0" smtClean="0"/>
              <a:t>		aiffwrite.py</a:t>
            </a:r>
          </a:p>
          <a:p>
            <a:r>
              <a:rPr lang="en-US" dirty="0" smtClean="0"/>
              <a:t>		... </a:t>
            </a:r>
          </a:p>
          <a:p>
            <a:r>
              <a:rPr lang="en-US" dirty="0" smtClean="0"/>
              <a:t>	Effects/ </a:t>
            </a:r>
            <a:r>
              <a:rPr lang="uk-UA" dirty="0" err="1" smtClean="0"/>
              <a:t>Підпакет</a:t>
            </a:r>
            <a:r>
              <a:rPr lang="uk-UA" dirty="0" smtClean="0"/>
              <a:t> звукових ефектів</a:t>
            </a:r>
            <a:endParaRPr lang="en-US" dirty="0" smtClean="0"/>
          </a:p>
          <a:p>
            <a:r>
              <a:rPr lang="en-US" dirty="0" smtClean="0"/>
              <a:t>		</a:t>
            </a:r>
            <a:r>
              <a:rPr lang="uk-UA" dirty="0" smtClean="0"/>
              <a:t> __</a:t>
            </a:r>
            <a:r>
              <a:rPr lang="en-US" dirty="0" smtClean="0"/>
              <a:t>init__.py </a:t>
            </a:r>
          </a:p>
          <a:p>
            <a:r>
              <a:rPr lang="en-US" dirty="0" smtClean="0"/>
              <a:t>		echo.py </a:t>
            </a:r>
          </a:p>
          <a:p>
            <a:r>
              <a:rPr lang="en-US" dirty="0" smtClean="0"/>
              <a:t>		surround.py </a:t>
            </a:r>
          </a:p>
          <a:p>
            <a:r>
              <a:rPr lang="en-US" dirty="0" smtClean="0"/>
              <a:t>		reverse.py </a:t>
            </a:r>
          </a:p>
          <a:p>
            <a:r>
              <a:rPr lang="en-US" dirty="0" smtClean="0"/>
              <a:t>	Filters/ </a:t>
            </a:r>
            <a:r>
              <a:rPr lang="uk-UA" dirty="0" err="1" smtClean="0"/>
              <a:t>Підпакет</a:t>
            </a:r>
            <a:r>
              <a:rPr lang="uk-UA" dirty="0" smtClean="0"/>
              <a:t> фільтрів </a:t>
            </a:r>
            <a:endParaRPr lang="en-US" dirty="0" smtClean="0"/>
          </a:p>
          <a:p>
            <a:r>
              <a:rPr lang="en-US" dirty="0" smtClean="0"/>
              <a:t>		</a:t>
            </a:r>
            <a:r>
              <a:rPr lang="uk-UA" dirty="0" smtClean="0"/>
              <a:t>__</a:t>
            </a:r>
            <a:r>
              <a:rPr lang="en-US" dirty="0" smtClean="0"/>
              <a:t>init__.py</a:t>
            </a:r>
          </a:p>
          <a:p>
            <a:r>
              <a:rPr lang="en-US" dirty="0" smtClean="0"/>
              <a:t>		equalizer.py</a:t>
            </a:r>
          </a:p>
          <a:p>
            <a:r>
              <a:rPr lang="en-US" dirty="0" smtClean="0"/>
              <a:t>		vocoder.py</a:t>
            </a:r>
            <a:r>
              <a:rPr lang="uk-UA" dirty="0" smtClean="0"/>
              <a:t/>
            </a:r>
            <a:br>
              <a:rPr lang="uk-UA" dirty="0" smtClean="0"/>
            </a:br>
            <a:r>
              <a:rPr lang="uk-UA" dirty="0" smtClean="0"/>
              <a:t>__________________________________________________________________</a:t>
            </a:r>
            <a:br>
              <a:rPr lang="uk-UA" dirty="0" smtClean="0"/>
            </a:br>
            <a:r>
              <a:rPr lang="en-US" b="1" dirty="0" smtClean="0"/>
              <a:t>import </a:t>
            </a:r>
            <a:r>
              <a:rPr lang="en-US" b="1" dirty="0" err="1" smtClean="0"/>
              <a:t>Sound.Effects.echo</a:t>
            </a:r>
            <a:r>
              <a:rPr lang="en-US" dirty="0" smtClean="0"/>
              <a:t/>
            </a:r>
            <a:br>
              <a:rPr lang="en-US" dirty="0" smtClean="0"/>
            </a:br>
            <a:r>
              <a:rPr lang="uk-UA" dirty="0" smtClean="0"/>
              <a:t>__________________________________________________________________</a:t>
            </a:r>
          </a:p>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25</a:t>
            </a:fld>
            <a:endParaRPr lang="en-US"/>
          </a:p>
        </p:txBody>
      </p:sp>
    </p:spTree>
    <p:extLst>
      <p:ext uri="{BB962C8B-B14F-4D97-AF65-F5344CB8AC3E}">
        <p14:creationId xmlns:p14="http://schemas.microsoft.com/office/powerpoint/2010/main" val="594326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smtClean="0"/>
              <a:t>pip  «Pip Installs Packages» </a:t>
            </a:r>
            <a:r>
              <a:rPr lang="en-US" dirty="0" smtClean="0"/>
              <a:t>— </a:t>
            </a:r>
            <a:r>
              <a:rPr lang="uk-UA" dirty="0" smtClean="0"/>
              <a:t>система керування пакетами, яка використовується для встановлення та управління програмними пакетами, які написані на </a:t>
            </a:r>
            <a:r>
              <a:rPr lang="en-US" dirty="0" smtClean="0"/>
              <a:t>Python.</a:t>
            </a:r>
            <a:br>
              <a:rPr lang="en-US" dirty="0" smtClean="0"/>
            </a:br>
            <a:r>
              <a:rPr lang="en-US" dirty="0" smtClean="0"/>
              <a:t/>
            </a:r>
            <a:br>
              <a:rPr lang="en-US" dirty="0" smtClean="0"/>
            </a:br>
            <a:r>
              <a:rPr lang="uk-UA" dirty="0" smtClean="0"/>
              <a:t>Багато пакетів можна знайти в </a:t>
            </a:r>
            <a:r>
              <a:rPr lang="en-US" b="1" dirty="0" smtClean="0"/>
              <a:t>Python Package Index (</a:t>
            </a:r>
            <a:r>
              <a:rPr lang="en-US" b="1" dirty="0" err="1" smtClean="0"/>
              <a:t>PyPI</a:t>
            </a:r>
            <a:r>
              <a:rPr lang="en-US" b="1" dirty="0" smtClean="0"/>
              <a:t> - https://pypi.python.org/pypi). </a:t>
            </a:r>
            <a:br>
              <a:rPr lang="en-US" b="1" dirty="0" smtClean="0"/>
            </a:br>
            <a:r>
              <a:rPr lang="en-US" b="0" dirty="0" err="1" smtClean="0"/>
              <a:t>CheeseShop</a:t>
            </a:r>
            <a:r>
              <a:rPr lang="en-US" b="0" dirty="0" smtClean="0"/>
              <a:t> is a secret code name for Python Package Index also known as </a:t>
            </a:r>
            <a:r>
              <a:rPr lang="en-US" b="0" dirty="0" err="1" smtClean="0"/>
              <a:t>PyPI</a:t>
            </a:r>
            <a:r>
              <a:rPr lang="en-US" b="0" dirty="0" smtClean="0"/>
              <a:t> </a:t>
            </a:r>
            <a:r>
              <a:rPr lang="en-US" sz="1200" b="0" i="0" kern="1200" dirty="0" smtClean="0">
                <a:solidFill>
                  <a:schemeClr val="tx1"/>
                </a:solidFill>
                <a:effectLst/>
                <a:latin typeface="+mn-lt"/>
                <a:ea typeface="+mn-ea"/>
                <a:cs typeface="+mn-cs"/>
              </a:rPr>
              <a:t> name refers to the </a:t>
            </a:r>
            <a:r>
              <a:rPr lang="en-US" sz="1200" b="0" i="0" u="none" strike="noStrike" kern="1200" dirty="0" smtClean="0">
                <a:solidFill>
                  <a:schemeClr val="tx1"/>
                </a:solidFill>
                <a:effectLst/>
                <a:latin typeface="+mn-lt"/>
                <a:ea typeface="+mn-ea"/>
                <a:cs typeface="+mn-cs"/>
                <a:hlinkClick r:id="rId3"/>
              </a:rPr>
              <a:t>Cheese Shop sketch</a:t>
            </a:r>
            <a:r>
              <a:rPr lang="en-US" sz="1200" b="0" i="0" kern="1200" dirty="0" smtClean="0">
                <a:solidFill>
                  <a:schemeClr val="tx1"/>
                </a:solidFill>
                <a:effectLst/>
                <a:latin typeface="+mn-lt"/>
                <a:ea typeface="+mn-ea"/>
                <a:cs typeface="+mn-cs"/>
              </a:rPr>
              <a:t> </a:t>
            </a:r>
            <a:r>
              <a:rPr lang="en-US" b="0" dirty="0" smtClean="0"/>
              <a:t> https://www.youtube.com/watch?v=B3KBuQHHKx0</a:t>
            </a:r>
            <a:r>
              <a:rPr lang="en-US" dirty="0" smtClean="0"/>
              <a:t/>
            </a:r>
            <a:br>
              <a:rPr lang="en-US" dirty="0" smtClean="0"/>
            </a:br>
            <a:r>
              <a:rPr lang="en-US" dirty="0" smtClean="0"/>
              <a:t/>
            </a:r>
            <a:br>
              <a:rPr lang="en-US" dirty="0" smtClean="0"/>
            </a:br>
            <a:r>
              <a:rPr lang="en-US" dirty="0" smtClean="0"/>
              <a:t>https://pip.pypa.io/en/latest/installing/</a:t>
            </a:r>
            <a:br>
              <a:rPr lang="en-US" dirty="0" smtClean="0"/>
            </a:br>
            <a:r>
              <a:rPr lang="en-US" dirty="0" smtClean="0"/>
              <a:t/>
            </a:r>
            <a:br>
              <a:rPr lang="en-US" dirty="0" smtClean="0"/>
            </a:br>
            <a:r>
              <a:rPr lang="en-US" dirty="0" smtClean="0"/>
              <a:t>command for update pip : </a:t>
            </a:r>
            <a:r>
              <a:rPr lang="en-US" b="1" dirty="0" smtClean="0"/>
              <a:t>python -m pip install -U pip </a:t>
            </a:r>
            <a:r>
              <a:rPr lang="en-US" dirty="0" smtClean="0"/>
              <a:t/>
            </a:r>
            <a:br>
              <a:rPr lang="en-US" dirty="0" smtClean="0"/>
            </a:br>
            <a:r>
              <a:rPr lang="en-US" dirty="0" smtClean="0"/>
              <a:t>check version : </a:t>
            </a:r>
            <a:r>
              <a:rPr lang="en-US" b="1" dirty="0" smtClean="0"/>
              <a:t>pip –V</a:t>
            </a:r>
            <a:r>
              <a:rPr lang="en-US" dirty="0" smtClean="0"/>
              <a:t/>
            </a:r>
            <a:br>
              <a:rPr lang="en-US" dirty="0" smtClean="0"/>
            </a:br>
            <a:r>
              <a:rPr lang="en-US" dirty="0" smtClean="0"/>
              <a:t/>
            </a:r>
            <a:br>
              <a:rPr lang="en-US" dirty="0" smtClean="0"/>
            </a:br>
            <a:r>
              <a:rPr lang="en-US" dirty="0" smtClean="0"/>
              <a:t>http://docs.python-guide.org/en/latest/dev/virtualenvs/ </a:t>
            </a:r>
          </a:p>
          <a:p>
            <a:endParaRPr lang="en-US" dirty="0" smtClean="0"/>
          </a:p>
          <a:p>
            <a:r>
              <a:rPr lang="uk-UA" dirty="0" smtClean="0"/>
              <a:t>Одна з головних переваг </a:t>
            </a:r>
            <a:r>
              <a:rPr lang="en-US" dirty="0" smtClean="0"/>
              <a:t>pip </a:t>
            </a:r>
            <a:r>
              <a:rPr lang="uk-UA" dirty="0" smtClean="0"/>
              <a:t>це простота інтерфейсу командного рядка, яка дозволяє встановити пакети </a:t>
            </a:r>
            <a:r>
              <a:rPr lang="en-US" dirty="0" smtClean="0"/>
              <a:t>Python </a:t>
            </a:r>
            <a:r>
              <a:rPr lang="uk-UA" dirty="0" smtClean="0"/>
              <a:t>простою командою:</a:t>
            </a:r>
          </a:p>
          <a:p>
            <a:r>
              <a:rPr lang="en-US" b="1" dirty="0" smtClean="0"/>
              <a:t>pip install some-package-name</a:t>
            </a:r>
          </a:p>
          <a:p>
            <a:r>
              <a:rPr lang="uk-UA" dirty="0" smtClean="0"/>
              <a:t>Так само просто і видаляти пакети:</a:t>
            </a:r>
          </a:p>
          <a:p>
            <a:r>
              <a:rPr lang="en-US" b="1" dirty="0" smtClean="0"/>
              <a:t>pip uninstall some-package-name</a:t>
            </a:r>
          </a:p>
          <a:p>
            <a:r>
              <a:rPr lang="uk-UA" dirty="0" smtClean="0"/>
              <a:t>Головне, що </a:t>
            </a:r>
            <a:r>
              <a:rPr lang="en-US" dirty="0" smtClean="0"/>
              <a:t>pip </a:t>
            </a:r>
            <a:r>
              <a:rPr lang="uk-UA" dirty="0" smtClean="0"/>
              <a:t>надає можливість керувати всіма пакетами та їх версіями. Це зазвичай робиться за допомогою файлу </a:t>
            </a:r>
            <a:r>
              <a:rPr lang="en-US" dirty="0" smtClean="0"/>
              <a:t>requirements.txt.[5] </a:t>
            </a:r>
            <a:r>
              <a:rPr lang="uk-UA" dirty="0" smtClean="0"/>
              <a:t>Що дозволяє ефективно відтворювати весь необхідний список пакетів в окремому оточенні (наприклад, на іншому комп'ютері) або у віртуальному оточенні. Це досягається за допомогою правильно відформатованого файлу </a:t>
            </a:r>
            <a:r>
              <a:rPr lang="en-US" dirty="0" smtClean="0"/>
              <a:t>requirements.txt </a:t>
            </a:r>
            <a:r>
              <a:rPr lang="uk-UA" dirty="0" smtClean="0"/>
              <a:t>і наступної команди:</a:t>
            </a:r>
          </a:p>
          <a:p>
            <a:r>
              <a:rPr lang="en-US" b="1" dirty="0" smtClean="0"/>
              <a:t>pip install -r requirements.txt</a:t>
            </a:r>
          </a:p>
          <a:p>
            <a:r>
              <a:rPr lang="uk-UA" dirty="0" smtClean="0"/>
              <a:t>Встановлення деяких пакетів для конкретних версій </a:t>
            </a:r>
            <a:r>
              <a:rPr lang="en-US" dirty="0" smtClean="0"/>
              <a:t>python, </a:t>
            </a:r>
            <a:r>
              <a:rPr lang="uk-UA" dirty="0" smtClean="0"/>
              <a:t>де ${</a:t>
            </a:r>
            <a:r>
              <a:rPr lang="en-US" dirty="0" smtClean="0"/>
              <a:t>version} </a:t>
            </a:r>
            <a:r>
              <a:rPr lang="uk-UA" dirty="0" smtClean="0"/>
              <a:t>замінюється на 2, 3, 3.6, і т. д.:</a:t>
            </a:r>
          </a:p>
          <a:p>
            <a:r>
              <a:rPr lang="en-US" b="1" dirty="0" smtClean="0"/>
              <a:t>pip${version} install some-package-name</a:t>
            </a:r>
            <a:br>
              <a:rPr lang="en-US" b="1" dirty="0" smtClean="0"/>
            </a:br>
            <a:r>
              <a:rPr lang="en-US" b="1" dirty="0" smtClean="0"/>
              <a:t/>
            </a:r>
            <a:br>
              <a:rPr lang="en-US" b="1" dirty="0" smtClean="0"/>
            </a:br>
            <a:r>
              <a:rPr lang="en-US" sz="1200" b="0" i="1" u="none" strike="noStrike" kern="1200" dirty="0" smtClean="0">
                <a:solidFill>
                  <a:schemeClr val="tx1"/>
                </a:solidFill>
                <a:effectLst/>
                <a:latin typeface="+mn-lt"/>
                <a:ea typeface="+mn-ea"/>
                <a:cs typeface="+mn-cs"/>
                <a:hlinkClick r:id="rId4" tooltip="(in Python Packaging User Guide v)"/>
              </a:rPr>
              <a:t>requirement specifier</a:t>
            </a:r>
            <a:r>
              <a:rPr lang="en-US" sz="1200" b="0" i="1" u="none" strike="noStrike" kern="1200" dirty="0" smtClean="0">
                <a:solidFill>
                  <a:schemeClr val="tx1"/>
                </a:solidFill>
                <a:effectLst/>
                <a:latin typeface="+mn-lt"/>
                <a:ea typeface="+mn-ea"/>
                <a:cs typeface="+mn-cs"/>
              </a:rPr>
              <a:t/>
            </a:r>
            <a:br>
              <a:rPr lang="en-US" sz="1200" b="0" i="1" u="none" strike="noStrike" kern="1200" dirty="0" smtClean="0">
                <a:solidFill>
                  <a:schemeClr val="tx1"/>
                </a:solidFill>
                <a:effectLst/>
                <a:latin typeface="+mn-lt"/>
                <a:ea typeface="+mn-ea"/>
                <a:cs typeface="+mn-cs"/>
              </a:rPr>
            </a:br>
            <a:r>
              <a:rPr lang="en-US" dirty="0" err="1" smtClean="0"/>
              <a:t>SomeProject</a:t>
            </a:r>
            <a:r>
              <a:rPr lang="en-US" dirty="0" smtClean="0"/>
              <a:t> </a:t>
            </a:r>
            <a:r>
              <a:rPr lang="en-US" dirty="0" err="1" smtClean="0"/>
              <a:t>SomeProject</a:t>
            </a:r>
            <a:r>
              <a:rPr lang="en-US" dirty="0" smtClean="0"/>
              <a:t> == 1.3</a:t>
            </a:r>
          </a:p>
          <a:p>
            <a:r>
              <a:rPr lang="en-US" dirty="0" err="1" smtClean="0"/>
              <a:t>SomeProject</a:t>
            </a:r>
            <a:r>
              <a:rPr lang="en-US" dirty="0" smtClean="0"/>
              <a:t> &gt;=1.2,&lt;.2.0</a:t>
            </a:r>
          </a:p>
          <a:p>
            <a:r>
              <a:rPr lang="en-US" dirty="0" err="1" smtClean="0"/>
              <a:t>SomeProject</a:t>
            </a:r>
            <a:r>
              <a:rPr lang="en-US" dirty="0" smtClean="0"/>
              <a:t>[foo, bar]</a:t>
            </a:r>
          </a:p>
          <a:p>
            <a:r>
              <a:rPr lang="en-US" dirty="0" err="1" smtClean="0"/>
              <a:t>SomeProject</a:t>
            </a:r>
            <a:r>
              <a:rPr lang="en-US" dirty="0" smtClean="0"/>
              <a:t>~=1.4.2</a:t>
            </a:r>
            <a:endParaRPr lang="uk-UA" b="1" dirty="0"/>
          </a:p>
        </p:txBody>
      </p:sp>
      <p:sp>
        <p:nvSpPr>
          <p:cNvPr id="4" name="Slide Number Placeholder 3"/>
          <p:cNvSpPr>
            <a:spLocks noGrp="1"/>
          </p:cNvSpPr>
          <p:nvPr>
            <p:ph type="sldNum" sz="quarter" idx="10"/>
          </p:nvPr>
        </p:nvSpPr>
        <p:spPr/>
        <p:txBody>
          <a:bodyPr/>
          <a:lstStyle/>
          <a:p>
            <a:fld id="{257FE32B-5B86-4BB5-B922-A36980673737}" type="slidenum">
              <a:rPr lang="en-US" smtClean="0"/>
              <a:t>27</a:t>
            </a:fld>
            <a:endParaRPr lang="en-US"/>
          </a:p>
        </p:txBody>
      </p:sp>
    </p:spTree>
    <p:extLst>
      <p:ext uri="{BB962C8B-B14F-4D97-AF65-F5344CB8AC3E}">
        <p14:creationId xmlns:p14="http://schemas.microsoft.com/office/powerpoint/2010/main" val="17207026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9144000" cy="6858000"/>
          </a:xfrm>
          <a:prstGeom prst="rect">
            <a:avLst/>
          </a:prstGeom>
        </p:spPr>
      </p:pic>
      <p:sp>
        <p:nvSpPr>
          <p:cNvPr id="2" name="Заголовок 1"/>
          <p:cNvSpPr>
            <a:spLocks noGrp="1"/>
          </p:cNvSpPr>
          <p:nvPr>
            <p:ph type="ctrTitle" hasCustomPrompt="1"/>
          </p:nvPr>
        </p:nvSpPr>
        <p:spPr>
          <a:xfrm>
            <a:off x="891542" y="2701639"/>
            <a:ext cx="5723313" cy="1731039"/>
          </a:xfrm>
          <a:prstGeom prst="rect">
            <a:avLst/>
          </a:prstGeom>
        </p:spPr>
        <p:txBody>
          <a:bodyPr anchor="b">
            <a:normAutofit/>
          </a:bodyPr>
          <a:lstStyle>
            <a:lvl1pPr marL="0" indent="0" algn="l">
              <a:defRPr sz="4875" baseline="0">
                <a:solidFill>
                  <a:schemeClr val="tx1"/>
                </a:solidFill>
              </a:defRPr>
            </a:lvl1pPr>
          </a:lstStyle>
          <a:p>
            <a:r>
              <a:rPr lang="en-US" dirty="0"/>
              <a:t>Click to add title</a:t>
            </a:r>
            <a:br>
              <a:rPr lang="en-US" dirty="0"/>
            </a:br>
            <a:r>
              <a:rPr lang="en-US" dirty="0"/>
              <a:t>65 </a:t>
            </a:r>
            <a:r>
              <a:rPr lang="en-US" dirty="0" err="1"/>
              <a:t>pt</a:t>
            </a:r>
            <a:endParaRPr lang="uk-UA" dirty="0"/>
          </a:p>
        </p:txBody>
      </p:sp>
      <p:sp>
        <p:nvSpPr>
          <p:cNvPr id="3" name="Подзаголовок 2"/>
          <p:cNvSpPr>
            <a:spLocks noGrp="1"/>
          </p:cNvSpPr>
          <p:nvPr>
            <p:ph type="subTitle" idx="1" hasCustomPrompt="1"/>
          </p:nvPr>
        </p:nvSpPr>
        <p:spPr>
          <a:xfrm>
            <a:off x="891544" y="1963227"/>
            <a:ext cx="6727075" cy="454573"/>
          </a:xfrm>
          <a:prstGeom prst="rect">
            <a:avLst/>
          </a:prstGeom>
        </p:spPr>
        <p:txBody>
          <a:bodyPr>
            <a:noAutofit/>
          </a:bodyPr>
          <a:lstStyle>
            <a:lvl1pPr marL="0" indent="0" algn="l">
              <a:buNone/>
              <a:defRPr sz="2250"/>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dirty="0"/>
              <a:t>Click to add subtitle 30pt</a:t>
            </a:r>
            <a:endParaRPr lang="uk-UA" dirty="0"/>
          </a:p>
        </p:txBody>
      </p:sp>
      <p:pic>
        <p:nvPicPr>
          <p:cNvPr id="11" name="Picture 10"/>
          <p:cNvPicPr>
            <a:picLocks noChangeAspect="1"/>
          </p:cNvPicPr>
          <p:nvPr userDrawn="1"/>
        </p:nvPicPr>
        <p:blipFill>
          <a:blip r:embed="rId3"/>
          <a:stretch>
            <a:fillRect/>
          </a:stretch>
        </p:blipFill>
        <p:spPr>
          <a:xfrm>
            <a:off x="204788" y="271780"/>
            <a:ext cx="8734425" cy="685800"/>
          </a:xfrm>
          <a:prstGeom prst="rect">
            <a:avLst/>
          </a:prstGeom>
        </p:spPr>
      </p:pic>
      <p:pic>
        <p:nvPicPr>
          <p:cNvPr id="9" name="Picture 8"/>
          <p:cNvPicPr>
            <a:picLocks noChangeAspect="1"/>
          </p:cNvPicPr>
          <p:nvPr userDrawn="1"/>
        </p:nvPicPr>
        <p:blipFill>
          <a:blip r:embed="rId4"/>
          <a:stretch>
            <a:fillRect/>
          </a:stretch>
        </p:blipFill>
        <p:spPr>
          <a:xfrm>
            <a:off x="340096" y="5302608"/>
            <a:ext cx="2192433" cy="1216240"/>
          </a:xfrm>
          <a:prstGeom prst="rect">
            <a:avLst/>
          </a:prstGeom>
        </p:spPr>
      </p:pic>
    </p:spTree>
    <p:extLst>
      <p:ext uri="{BB962C8B-B14F-4D97-AF65-F5344CB8AC3E}">
        <p14:creationId xmlns:p14="http://schemas.microsoft.com/office/powerpoint/2010/main" val="2049311386"/>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30219"/>
          <a:stretch/>
        </p:blipFill>
        <p:spPr>
          <a:xfrm>
            <a:off x="197643" y="1238250"/>
            <a:ext cx="8732044" cy="5394563"/>
          </a:xfrm>
          <a:prstGeom prst="rect">
            <a:avLst/>
          </a:prstGeom>
        </p:spPr>
      </p:pic>
      <p:sp>
        <p:nvSpPr>
          <p:cNvPr id="8" name="Подзаголовок 2"/>
          <p:cNvSpPr>
            <a:spLocks noGrp="1"/>
          </p:cNvSpPr>
          <p:nvPr>
            <p:ph type="subTitle" idx="1" hasCustomPrompt="1"/>
          </p:nvPr>
        </p:nvSpPr>
        <p:spPr>
          <a:xfrm>
            <a:off x="891545" y="1972754"/>
            <a:ext cx="6727075" cy="454573"/>
          </a:xfrm>
          <a:prstGeom prst="rect">
            <a:avLst/>
          </a:prstGeom>
        </p:spPr>
        <p:txBody>
          <a:bodyPr>
            <a:noAutofit/>
          </a:bodyPr>
          <a:lstStyle>
            <a:lvl1pPr marL="0" indent="0" algn="l">
              <a:buNone/>
              <a:defRPr sz="2250">
                <a:solidFill>
                  <a:schemeClr val="bg1"/>
                </a:solidFill>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dirty="0"/>
              <a:t>Click to add subtitle 30pt</a:t>
            </a:r>
            <a:endParaRPr lang="uk-UA" dirty="0"/>
          </a:p>
        </p:txBody>
      </p:sp>
      <p:sp>
        <p:nvSpPr>
          <p:cNvPr id="6" name="Заголовок 1"/>
          <p:cNvSpPr>
            <a:spLocks noGrp="1"/>
          </p:cNvSpPr>
          <p:nvPr>
            <p:ph type="ctrTitle" hasCustomPrompt="1"/>
          </p:nvPr>
        </p:nvSpPr>
        <p:spPr>
          <a:xfrm>
            <a:off x="891542" y="2701639"/>
            <a:ext cx="6727078" cy="1731039"/>
          </a:xfrm>
          <a:prstGeom prst="rect">
            <a:avLst/>
          </a:prstGeom>
        </p:spPr>
        <p:txBody>
          <a:bodyPr anchor="b">
            <a:normAutofit/>
          </a:bodyPr>
          <a:lstStyle>
            <a:lvl1pPr marL="0" indent="0" algn="l">
              <a:defRPr sz="4875">
                <a:solidFill>
                  <a:schemeClr val="bg1"/>
                </a:solidFill>
              </a:defRPr>
            </a:lvl1pPr>
          </a:lstStyle>
          <a:p>
            <a:r>
              <a:rPr lang="en-US" dirty="0"/>
              <a:t>Click to add title</a:t>
            </a:r>
            <a:br>
              <a:rPr lang="en-US" dirty="0"/>
            </a:br>
            <a:r>
              <a:rPr lang="en-US" dirty="0"/>
              <a:t>65 </a:t>
            </a:r>
            <a:r>
              <a:rPr lang="en-US" dirty="0" err="1"/>
              <a:t>pt</a:t>
            </a:r>
            <a:endParaRPr lang="uk-UA" dirty="0"/>
          </a:p>
        </p:txBody>
      </p:sp>
    </p:spTree>
    <p:extLst>
      <p:ext uri="{BB962C8B-B14F-4D97-AF65-F5344CB8AC3E}">
        <p14:creationId xmlns:p14="http://schemas.microsoft.com/office/powerpoint/2010/main" val="1284028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Сhapter Slide">
    <p:spTree>
      <p:nvGrpSpPr>
        <p:cNvPr id="1" name=""/>
        <p:cNvGrpSpPr/>
        <p:nvPr/>
      </p:nvGrpSpPr>
      <p:grpSpPr>
        <a:xfrm>
          <a:off x="0" y="0"/>
          <a:ext cx="0" cy="0"/>
          <a:chOff x="0" y="0"/>
          <a:chExt cx="0" cy="0"/>
        </a:xfrm>
      </p:grpSpPr>
      <p:sp>
        <p:nvSpPr>
          <p:cNvPr id="8" name="Рисунок 7"/>
          <p:cNvSpPr>
            <a:spLocks noGrp="1"/>
          </p:cNvSpPr>
          <p:nvPr>
            <p:ph type="pic" sz="quarter" idx="10"/>
          </p:nvPr>
        </p:nvSpPr>
        <p:spPr>
          <a:xfrm>
            <a:off x="197649" y="1233499"/>
            <a:ext cx="8748713" cy="4364007"/>
          </a:xfrm>
          <a:prstGeom prst="rect">
            <a:avLst/>
          </a:prstGeom>
        </p:spPr>
        <p:txBody>
          <a:bodyPr/>
          <a:lstStyle/>
          <a:p>
            <a:endParaRPr lang="uk-UA"/>
          </a:p>
        </p:txBody>
      </p:sp>
      <p:sp>
        <p:nvSpPr>
          <p:cNvPr id="9" name="Подзаголовок 2"/>
          <p:cNvSpPr>
            <a:spLocks noGrp="1"/>
          </p:cNvSpPr>
          <p:nvPr>
            <p:ph type="subTitle" idx="1" hasCustomPrompt="1"/>
          </p:nvPr>
        </p:nvSpPr>
        <p:spPr>
          <a:xfrm>
            <a:off x="197649" y="5851566"/>
            <a:ext cx="6727075" cy="454573"/>
          </a:xfrm>
          <a:prstGeom prst="rect">
            <a:avLst/>
          </a:prstGeom>
        </p:spPr>
        <p:txBody>
          <a:bodyPr>
            <a:noAutofit/>
          </a:bodyPr>
          <a:lstStyle>
            <a:lvl1pPr marL="0" indent="0" algn="l">
              <a:buNone/>
              <a:defRPr sz="2625">
                <a:solidFill>
                  <a:srgbClr val="171B65"/>
                </a:solidFill>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dirty="0"/>
              <a:t>Click to add subtitle 35pt</a:t>
            </a:r>
            <a:endParaRPr lang="uk-UA" dirty="0"/>
          </a:p>
        </p:txBody>
      </p:sp>
    </p:spTree>
    <p:extLst>
      <p:ext uri="{BB962C8B-B14F-4D97-AF65-F5344CB8AC3E}">
        <p14:creationId xmlns:p14="http://schemas.microsoft.com/office/powerpoint/2010/main" val="27297839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Сhapter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b="37738"/>
          <a:stretch/>
        </p:blipFill>
        <p:spPr>
          <a:xfrm>
            <a:off x="197648" y="1233498"/>
            <a:ext cx="8748713" cy="4357678"/>
          </a:xfrm>
          <a:prstGeom prst="rect">
            <a:avLst/>
          </a:prstGeom>
        </p:spPr>
      </p:pic>
      <p:sp>
        <p:nvSpPr>
          <p:cNvPr id="9" name="Подзаголовок 2"/>
          <p:cNvSpPr>
            <a:spLocks noGrp="1"/>
          </p:cNvSpPr>
          <p:nvPr>
            <p:ph type="subTitle" idx="1" hasCustomPrompt="1"/>
          </p:nvPr>
        </p:nvSpPr>
        <p:spPr>
          <a:xfrm>
            <a:off x="197649" y="5851566"/>
            <a:ext cx="6727075" cy="454573"/>
          </a:xfrm>
          <a:prstGeom prst="rect">
            <a:avLst/>
          </a:prstGeom>
        </p:spPr>
        <p:txBody>
          <a:bodyPr>
            <a:noAutofit/>
          </a:bodyPr>
          <a:lstStyle>
            <a:lvl1pPr marL="0" indent="0" algn="l">
              <a:buNone/>
              <a:defRPr sz="2625">
                <a:solidFill>
                  <a:srgbClr val="171B65"/>
                </a:solidFill>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dirty="0"/>
              <a:t>Click to add subtitle 35pt</a:t>
            </a:r>
            <a:endParaRPr lang="uk-UA" dirty="0"/>
          </a:p>
        </p:txBody>
      </p:sp>
      <p:pic>
        <p:nvPicPr>
          <p:cNvPr id="3" name="Picture 2"/>
          <p:cNvPicPr>
            <a:picLocks noChangeAspect="1"/>
          </p:cNvPicPr>
          <p:nvPr userDrawn="1"/>
        </p:nvPicPr>
        <p:blipFill rotWithShape="1">
          <a:blip r:embed="rId3" cstate="print">
            <a:extLst>
              <a:ext uri="{28A0092B-C50C-407E-A947-70E740481C1C}">
                <a14:useLocalDpi xmlns:a14="http://schemas.microsoft.com/office/drawing/2010/main" val="0"/>
              </a:ext>
            </a:extLst>
          </a:blip>
          <a:srcRect t="15779" b="27663"/>
          <a:stretch/>
        </p:blipFill>
        <p:spPr>
          <a:xfrm>
            <a:off x="197648" y="1188150"/>
            <a:ext cx="8748460" cy="4403027"/>
          </a:xfrm>
          <a:prstGeom prst="rect">
            <a:avLst/>
          </a:prstGeom>
        </p:spPr>
      </p:pic>
    </p:spTree>
    <p:extLst>
      <p:ext uri="{BB962C8B-B14F-4D97-AF65-F5344CB8AC3E}">
        <p14:creationId xmlns:p14="http://schemas.microsoft.com/office/powerpoint/2010/main" val="15489850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Сhapter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b="37738"/>
          <a:stretch/>
        </p:blipFill>
        <p:spPr>
          <a:xfrm>
            <a:off x="197648" y="1233498"/>
            <a:ext cx="8748713" cy="4357678"/>
          </a:xfrm>
          <a:prstGeom prst="rect">
            <a:avLst/>
          </a:prstGeom>
        </p:spPr>
      </p:pic>
      <p:sp>
        <p:nvSpPr>
          <p:cNvPr id="9" name="Подзаголовок 2"/>
          <p:cNvSpPr>
            <a:spLocks noGrp="1"/>
          </p:cNvSpPr>
          <p:nvPr>
            <p:ph type="subTitle" idx="1" hasCustomPrompt="1"/>
          </p:nvPr>
        </p:nvSpPr>
        <p:spPr>
          <a:xfrm>
            <a:off x="197649" y="5851566"/>
            <a:ext cx="6727075" cy="454573"/>
          </a:xfrm>
          <a:prstGeom prst="rect">
            <a:avLst/>
          </a:prstGeom>
        </p:spPr>
        <p:txBody>
          <a:bodyPr>
            <a:noAutofit/>
          </a:bodyPr>
          <a:lstStyle>
            <a:lvl1pPr marL="0" indent="0" algn="l">
              <a:buNone/>
              <a:defRPr sz="2625">
                <a:solidFill>
                  <a:srgbClr val="171B65"/>
                </a:solidFill>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dirty="0"/>
              <a:t>Click to add subtitle 35pt</a:t>
            </a:r>
            <a:endParaRPr lang="uk-UA" dirty="0"/>
          </a:p>
        </p:txBody>
      </p:sp>
      <p:pic>
        <p:nvPicPr>
          <p:cNvPr id="3" name="Picture 2"/>
          <p:cNvPicPr>
            <a:picLocks noChangeAspect="1"/>
          </p:cNvPicPr>
          <p:nvPr userDrawn="1"/>
        </p:nvPicPr>
        <p:blipFill rotWithShape="1">
          <a:blip r:embed="rId3" cstate="print">
            <a:extLst>
              <a:ext uri="{28A0092B-C50C-407E-A947-70E740481C1C}">
                <a14:useLocalDpi xmlns:a14="http://schemas.microsoft.com/office/drawing/2010/main" val="0"/>
              </a:ext>
            </a:extLst>
          </a:blip>
          <a:srcRect t="13570" b="33041"/>
          <a:stretch/>
        </p:blipFill>
        <p:spPr>
          <a:xfrm>
            <a:off x="197648" y="1233499"/>
            <a:ext cx="8748713" cy="4403027"/>
          </a:xfrm>
          <a:prstGeom prst="rect">
            <a:avLst/>
          </a:prstGeom>
        </p:spPr>
      </p:pic>
      <p:pic>
        <p:nvPicPr>
          <p:cNvPr id="4" name="Picture 3"/>
          <p:cNvPicPr>
            <a:picLocks noChangeAspect="1"/>
          </p:cNvPicPr>
          <p:nvPr userDrawn="1"/>
        </p:nvPicPr>
        <p:blipFill rotWithShape="1">
          <a:blip r:embed="rId4" cstate="print">
            <a:extLst>
              <a:ext uri="{28A0092B-C50C-407E-A947-70E740481C1C}">
                <a14:useLocalDpi xmlns:a14="http://schemas.microsoft.com/office/drawing/2010/main" val="0"/>
              </a:ext>
            </a:extLst>
          </a:blip>
          <a:srcRect t="19822" b="23587"/>
          <a:stretch/>
        </p:blipFill>
        <p:spPr>
          <a:xfrm>
            <a:off x="197647" y="1233499"/>
            <a:ext cx="8748713" cy="4403027"/>
          </a:xfrm>
          <a:prstGeom prst="rect">
            <a:avLst/>
          </a:prstGeom>
        </p:spPr>
      </p:pic>
    </p:spTree>
    <p:extLst>
      <p:ext uri="{BB962C8B-B14F-4D97-AF65-F5344CB8AC3E}">
        <p14:creationId xmlns:p14="http://schemas.microsoft.com/office/powerpoint/2010/main" val="5205089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Сhapter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b="37738"/>
          <a:stretch/>
        </p:blipFill>
        <p:spPr>
          <a:xfrm>
            <a:off x="197648" y="1233498"/>
            <a:ext cx="8748713" cy="4357678"/>
          </a:xfrm>
          <a:prstGeom prst="rect">
            <a:avLst/>
          </a:prstGeom>
        </p:spPr>
      </p:pic>
      <p:sp>
        <p:nvSpPr>
          <p:cNvPr id="9" name="Подзаголовок 2"/>
          <p:cNvSpPr>
            <a:spLocks noGrp="1"/>
          </p:cNvSpPr>
          <p:nvPr>
            <p:ph type="subTitle" idx="1" hasCustomPrompt="1"/>
          </p:nvPr>
        </p:nvSpPr>
        <p:spPr>
          <a:xfrm>
            <a:off x="197649" y="5851566"/>
            <a:ext cx="6727075" cy="454573"/>
          </a:xfrm>
          <a:prstGeom prst="rect">
            <a:avLst/>
          </a:prstGeom>
        </p:spPr>
        <p:txBody>
          <a:bodyPr>
            <a:noAutofit/>
          </a:bodyPr>
          <a:lstStyle>
            <a:lvl1pPr marL="0" indent="0" algn="l">
              <a:buNone/>
              <a:defRPr sz="2625">
                <a:solidFill>
                  <a:srgbClr val="171B65"/>
                </a:solidFill>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dirty="0"/>
              <a:t>Click to add subtitle 35pt</a:t>
            </a:r>
            <a:endParaRPr lang="uk-UA" dirty="0"/>
          </a:p>
        </p:txBody>
      </p:sp>
    </p:spTree>
    <p:extLst>
      <p:ext uri="{BB962C8B-B14F-4D97-AF65-F5344CB8AC3E}">
        <p14:creationId xmlns:p14="http://schemas.microsoft.com/office/powerpoint/2010/main" val="10712253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309152" y="1233488"/>
            <a:ext cx="8516821" cy="525970"/>
          </a:xfrm>
          <a:prstGeom prst="rect">
            <a:avLst/>
          </a:prstGeom>
        </p:spPr>
        <p:txBody>
          <a:bodyPr>
            <a:noAutofit/>
          </a:bodyPr>
          <a:lstStyle>
            <a:lvl1pPr>
              <a:defRPr sz="2625">
                <a:solidFill>
                  <a:srgbClr val="171B65"/>
                </a:solidFill>
              </a:defRPr>
            </a:lvl1pPr>
          </a:lstStyle>
          <a:p>
            <a:r>
              <a:rPr lang="en-US" dirty="0"/>
              <a:t>Click to add title</a:t>
            </a:r>
            <a:endParaRPr lang="uk-UA" dirty="0"/>
          </a:p>
        </p:txBody>
      </p:sp>
      <p:sp>
        <p:nvSpPr>
          <p:cNvPr id="11" name="Content Placeholder 4"/>
          <p:cNvSpPr>
            <a:spLocks noGrp="1"/>
          </p:cNvSpPr>
          <p:nvPr>
            <p:ph sz="half" idx="10" hasCustomPrompt="1"/>
          </p:nvPr>
        </p:nvSpPr>
        <p:spPr>
          <a:xfrm>
            <a:off x="309150" y="2034652"/>
            <a:ext cx="8514208" cy="4351338"/>
          </a:xfrm>
        </p:spPr>
        <p:txBody>
          <a:bodyPr/>
          <a:lstStyle/>
          <a:p>
            <a:pPr lvl="0"/>
            <a:r>
              <a:rPr lang="en-US" dirty="0"/>
              <a:t>Click to add text</a:t>
            </a:r>
            <a:endParaRPr lang="ru-RU" dirty="0"/>
          </a:p>
          <a:p>
            <a:pPr lvl="1"/>
            <a:r>
              <a:rPr lang="en-US" dirty="0"/>
              <a:t>Second level</a:t>
            </a:r>
            <a:endParaRPr lang="ru-RU" dirty="0"/>
          </a:p>
          <a:p>
            <a:pPr lvl="2"/>
            <a:r>
              <a:rPr lang="en-US" dirty="0"/>
              <a:t>Third level</a:t>
            </a:r>
            <a:endParaRPr lang="ru-RU" dirty="0"/>
          </a:p>
          <a:p>
            <a:pPr lvl="3"/>
            <a:r>
              <a:rPr lang="en-US" dirty="0"/>
              <a:t>Fourth level</a:t>
            </a:r>
            <a:endParaRPr lang="ru-RU" dirty="0"/>
          </a:p>
          <a:p>
            <a:pPr lvl="4"/>
            <a:r>
              <a:rPr lang="en-US" dirty="0"/>
              <a:t>Fifth level</a:t>
            </a:r>
          </a:p>
          <a:p>
            <a:endParaRPr lang="uk-UA" dirty="0"/>
          </a:p>
        </p:txBody>
      </p:sp>
    </p:spTree>
    <p:extLst>
      <p:ext uri="{BB962C8B-B14F-4D97-AF65-F5344CB8AC3E}">
        <p14:creationId xmlns:p14="http://schemas.microsoft.com/office/powerpoint/2010/main" val="17691715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309152" y="1231207"/>
            <a:ext cx="4152660" cy="637162"/>
          </a:xfrm>
          <a:prstGeom prst="rect">
            <a:avLst/>
          </a:prstGeom>
        </p:spPr>
        <p:txBody>
          <a:bodyPr anchor="b">
            <a:noAutofit/>
          </a:bodyPr>
          <a:lstStyle>
            <a:lvl1pPr>
              <a:defRPr sz="2625">
                <a:solidFill>
                  <a:srgbClr val="171B65"/>
                </a:solidFill>
              </a:defRPr>
            </a:lvl1pPr>
          </a:lstStyle>
          <a:p>
            <a:r>
              <a:rPr lang="en-US" dirty="0"/>
              <a:t>Click to add title</a:t>
            </a:r>
            <a:endParaRPr lang="uk-UA" dirty="0"/>
          </a:p>
        </p:txBody>
      </p:sp>
      <p:sp>
        <p:nvSpPr>
          <p:cNvPr id="4" name="Текст 3"/>
          <p:cNvSpPr>
            <a:spLocks noGrp="1"/>
          </p:cNvSpPr>
          <p:nvPr>
            <p:ph type="body" sz="half" idx="2" hasCustomPrompt="1"/>
          </p:nvPr>
        </p:nvSpPr>
        <p:spPr>
          <a:xfrm>
            <a:off x="309152" y="2221357"/>
            <a:ext cx="4154502" cy="4376293"/>
          </a:xfrm>
          <a:prstGeom prst="rect">
            <a:avLst/>
          </a:prstGeom>
        </p:spPr>
        <p:txBody>
          <a:bodyPr>
            <a:normAutofit/>
          </a:bodyPr>
          <a:lstStyle>
            <a:lvl1pPr marL="0" indent="0">
              <a:buNone/>
              <a:defRPr sz="1650"/>
            </a:lvl1pPr>
            <a:lvl2pPr marL="342875" indent="0">
              <a:buNone/>
              <a:defRPr sz="1050"/>
            </a:lvl2pPr>
            <a:lvl3pPr marL="685749" indent="0">
              <a:buNone/>
              <a:defRPr sz="900"/>
            </a:lvl3pPr>
            <a:lvl4pPr marL="1028624" indent="0">
              <a:buNone/>
              <a:defRPr sz="750"/>
            </a:lvl4pPr>
            <a:lvl5pPr marL="1371498" indent="0">
              <a:buNone/>
              <a:defRPr sz="750"/>
            </a:lvl5pPr>
            <a:lvl6pPr marL="1714373" indent="0">
              <a:buNone/>
              <a:defRPr sz="750"/>
            </a:lvl6pPr>
            <a:lvl7pPr marL="2057246" indent="0">
              <a:buNone/>
              <a:defRPr sz="750"/>
            </a:lvl7pPr>
            <a:lvl8pPr marL="2400120" indent="0">
              <a:buNone/>
              <a:defRPr sz="750"/>
            </a:lvl8pPr>
            <a:lvl9pPr marL="2742995" indent="0">
              <a:buNone/>
              <a:defRPr sz="750"/>
            </a:lvl9pPr>
          </a:lstStyle>
          <a:p>
            <a:pPr lvl="0"/>
            <a:r>
              <a:rPr lang="en-US" dirty="0"/>
              <a:t>Click to add text</a:t>
            </a:r>
            <a:endParaRPr lang="ru-RU" dirty="0"/>
          </a:p>
        </p:txBody>
      </p:sp>
      <p:sp>
        <p:nvSpPr>
          <p:cNvPr id="6" name="Content Placeholder 7"/>
          <p:cNvSpPr>
            <a:spLocks noGrp="1"/>
          </p:cNvSpPr>
          <p:nvPr>
            <p:ph idx="1"/>
          </p:nvPr>
        </p:nvSpPr>
        <p:spPr>
          <a:xfrm>
            <a:off x="4678505" y="1231207"/>
            <a:ext cx="4267852" cy="5366442"/>
          </a:xfrm>
        </p:spPr>
        <p:txBody>
          <a:bodyPr/>
          <a:lstStyle/>
          <a:p>
            <a:endParaRPr lang="uk-UA" dirty="0"/>
          </a:p>
        </p:txBody>
      </p:sp>
    </p:spTree>
    <p:extLst>
      <p:ext uri="{BB962C8B-B14F-4D97-AF65-F5344CB8AC3E}">
        <p14:creationId xmlns:p14="http://schemas.microsoft.com/office/powerpoint/2010/main" val="26998241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ast slide contacts 0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9144000" cy="6858000"/>
          </a:xfrm>
          <a:prstGeom prst="rect">
            <a:avLst/>
          </a:prstGeom>
        </p:spPr>
      </p:pic>
      <p:sp>
        <p:nvSpPr>
          <p:cNvPr id="2" name="Заголовок 1"/>
          <p:cNvSpPr>
            <a:spLocks noGrp="1"/>
          </p:cNvSpPr>
          <p:nvPr>
            <p:ph type="title"/>
          </p:nvPr>
        </p:nvSpPr>
        <p:spPr>
          <a:xfrm>
            <a:off x="951545" y="2132234"/>
            <a:ext cx="7412652" cy="1325563"/>
          </a:xfrm>
          <a:prstGeom prst="rect">
            <a:avLst/>
          </a:prstGeom>
        </p:spPr>
        <p:txBody>
          <a:bodyPr>
            <a:normAutofit/>
          </a:bodyPr>
          <a:lstStyle>
            <a:lvl1pPr>
              <a:defRPr sz="2625">
                <a:solidFill>
                  <a:schemeClr val="tx1"/>
                </a:solidFill>
              </a:defRPr>
            </a:lvl1pPr>
          </a:lstStyle>
          <a:p>
            <a:endParaRPr lang="uk-UA" dirty="0"/>
          </a:p>
        </p:txBody>
      </p:sp>
      <p:pic>
        <p:nvPicPr>
          <p:cNvPr id="5" name="Picture 4"/>
          <p:cNvPicPr>
            <a:picLocks noChangeAspect="1"/>
          </p:cNvPicPr>
          <p:nvPr userDrawn="1"/>
        </p:nvPicPr>
        <p:blipFill>
          <a:blip r:embed="rId3"/>
          <a:stretch>
            <a:fillRect/>
          </a:stretch>
        </p:blipFill>
        <p:spPr>
          <a:xfrm>
            <a:off x="204788" y="271780"/>
            <a:ext cx="8734425" cy="685800"/>
          </a:xfrm>
          <a:prstGeom prst="rect">
            <a:avLst/>
          </a:prstGeom>
        </p:spPr>
      </p:pic>
      <p:sp>
        <p:nvSpPr>
          <p:cNvPr id="6" name="TextBox 5"/>
          <p:cNvSpPr txBox="1"/>
          <p:nvPr userDrawn="1"/>
        </p:nvSpPr>
        <p:spPr>
          <a:xfrm>
            <a:off x="713664" y="5001138"/>
            <a:ext cx="5536376" cy="1477328"/>
          </a:xfrm>
          <a:prstGeom prst="rect">
            <a:avLst/>
          </a:prstGeom>
          <a:noFill/>
        </p:spPr>
        <p:txBody>
          <a:bodyPr wrap="square" numCol="4" spcCol="144000" rtlCol="0">
            <a:spAutoFit/>
          </a:bodyPr>
          <a:lstStyle/>
          <a:p>
            <a:pPr marL="0" marR="0" lvl="0" indent="0" defTabSz="685800" rtl="0" eaLnBrk="1" fontAlgn="auto" latinLnBrk="0" hangingPunct="1">
              <a:lnSpc>
                <a:spcPct val="100000"/>
              </a:lnSpc>
              <a:spcBef>
                <a:spcPts val="0"/>
              </a:spcBef>
              <a:spcAft>
                <a:spcPts val="900"/>
              </a:spcAft>
              <a:buClrTx/>
              <a:buSzTx/>
              <a:buFontTx/>
              <a:buNone/>
              <a:tabLst/>
              <a:defRPr/>
            </a:pPr>
            <a:r>
              <a:rPr kumimoji="0" lang="en-US" sz="750" b="1" i="0" u="none" strike="noStrike" kern="1200" cap="none" spc="0" normalizeH="0" baseline="0" noProof="0" dirty="0">
                <a:ln>
                  <a:noFill/>
                </a:ln>
                <a:solidFill>
                  <a:srgbClr val="FFFFFF"/>
                </a:solidFill>
                <a:effectLst/>
                <a:uLnTx/>
                <a:uFillTx/>
                <a:latin typeface="Tahoma"/>
                <a:ea typeface="+mn-ea"/>
                <a:cs typeface="+mn-cs"/>
              </a:rPr>
              <a:t>USA HQ</a:t>
            </a:r>
            <a:br>
              <a:rPr kumimoji="0" lang="en-US" sz="750" b="1" i="0" u="none" strike="noStrike" kern="1200" cap="none" spc="0" normalizeH="0" baseline="0" noProof="0" dirty="0">
                <a:ln>
                  <a:noFill/>
                </a:ln>
                <a:solidFill>
                  <a:srgbClr val="FFFFFF"/>
                </a:solidFill>
                <a:effectLst/>
                <a:uLnTx/>
                <a:uFillTx/>
                <a:latin typeface="Tahoma"/>
                <a:ea typeface="+mn-ea"/>
                <a:cs typeface="+mn-cs"/>
              </a:rPr>
            </a:br>
            <a:r>
              <a:rPr kumimoji="0" lang="en-US" sz="750" b="0" i="0" u="none" strike="noStrike" kern="1200" cap="none" spc="0" normalizeH="0" baseline="0" noProof="0" dirty="0">
                <a:ln>
                  <a:noFill/>
                </a:ln>
                <a:solidFill>
                  <a:srgbClr val="FFFFFF"/>
                </a:solidFill>
                <a:effectLst/>
                <a:uLnTx/>
                <a:uFillTx/>
                <a:latin typeface="Tahoma"/>
                <a:ea typeface="+mn-ea"/>
                <a:cs typeface="+mn-cs"/>
              </a:rPr>
              <a:t>Toll Free: 866-687-3588 </a:t>
            </a:r>
            <a:br>
              <a:rPr kumimoji="0" lang="en-US" sz="750" b="0" i="0" u="none" strike="noStrike" kern="1200" cap="none" spc="0" normalizeH="0" baseline="0" noProof="0" dirty="0">
                <a:ln>
                  <a:noFill/>
                </a:ln>
                <a:solidFill>
                  <a:srgbClr val="FFFFFF"/>
                </a:solidFill>
                <a:effectLst/>
                <a:uLnTx/>
                <a:uFillTx/>
                <a:latin typeface="Tahoma"/>
                <a:ea typeface="+mn-ea"/>
                <a:cs typeface="+mn-cs"/>
              </a:rPr>
            </a:br>
            <a:r>
              <a:rPr kumimoji="0" lang="en-US" sz="750" b="0" i="0" u="none" strike="noStrike" kern="1200" cap="none" spc="0" normalizeH="0" baseline="0" noProof="0" dirty="0">
                <a:ln>
                  <a:noFill/>
                </a:ln>
                <a:solidFill>
                  <a:srgbClr val="FFFFFF"/>
                </a:solidFill>
                <a:effectLst/>
                <a:uLnTx/>
                <a:uFillTx/>
                <a:latin typeface="Tahoma"/>
                <a:ea typeface="+mn-ea"/>
                <a:cs typeface="+mn-cs"/>
              </a:rPr>
              <a:t>Tel: +1-512-516-8880</a:t>
            </a:r>
          </a:p>
          <a:p>
            <a:pPr marL="0" marR="0" lvl="0" indent="0" defTabSz="685800" rtl="0" eaLnBrk="1" fontAlgn="auto" latinLnBrk="0" hangingPunct="1">
              <a:lnSpc>
                <a:spcPct val="100000"/>
              </a:lnSpc>
              <a:spcBef>
                <a:spcPts val="0"/>
              </a:spcBef>
              <a:spcAft>
                <a:spcPts val="900"/>
              </a:spcAft>
              <a:buClrTx/>
              <a:buSzTx/>
              <a:buFontTx/>
              <a:buNone/>
              <a:tabLst/>
              <a:defRPr/>
            </a:pPr>
            <a:r>
              <a:rPr kumimoji="0" lang="en-US" sz="750" b="1" i="0" u="none" strike="noStrike" kern="1200" cap="none" spc="0" normalizeH="0" baseline="0" noProof="0" dirty="0">
                <a:ln>
                  <a:noFill/>
                </a:ln>
                <a:solidFill>
                  <a:srgbClr val="FFFFFF"/>
                </a:solidFill>
                <a:effectLst/>
                <a:uLnTx/>
                <a:uFillTx/>
                <a:latin typeface="Tahoma"/>
                <a:ea typeface="+mn-ea"/>
                <a:cs typeface="+mn-cs"/>
              </a:rPr>
              <a:t>Ukraine HQ</a:t>
            </a:r>
            <a:r>
              <a:rPr kumimoji="0" lang="en-US" sz="750" b="0" i="0" u="none" strike="noStrike" kern="1200" cap="none" spc="0" normalizeH="0" baseline="0" noProof="0" dirty="0">
                <a:ln>
                  <a:noFill/>
                </a:ln>
                <a:solidFill>
                  <a:srgbClr val="FFFFFF"/>
                </a:solidFill>
                <a:effectLst/>
                <a:uLnTx/>
                <a:uFillTx/>
                <a:latin typeface="Tahoma"/>
                <a:ea typeface="+mn-ea"/>
                <a:cs typeface="+mn-cs"/>
              </a:rPr>
              <a:t/>
            </a:r>
            <a:br>
              <a:rPr kumimoji="0" lang="en-US" sz="750" b="0" i="0" u="none" strike="noStrike" kern="1200" cap="none" spc="0" normalizeH="0" baseline="0" noProof="0" dirty="0">
                <a:ln>
                  <a:noFill/>
                </a:ln>
                <a:solidFill>
                  <a:srgbClr val="FFFFFF"/>
                </a:solidFill>
                <a:effectLst/>
                <a:uLnTx/>
                <a:uFillTx/>
                <a:latin typeface="Tahoma"/>
                <a:ea typeface="+mn-ea"/>
                <a:cs typeface="+mn-cs"/>
              </a:rPr>
            </a:br>
            <a:r>
              <a:rPr kumimoji="0" lang="en-US" sz="750" b="0" i="0" u="none" strike="noStrike" kern="1200" cap="none" spc="0" normalizeH="0" baseline="0" noProof="0" dirty="0">
                <a:ln>
                  <a:noFill/>
                </a:ln>
                <a:solidFill>
                  <a:srgbClr val="FFFFFF"/>
                </a:solidFill>
                <a:effectLst/>
                <a:uLnTx/>
                <a:uFillTx/>
                <a:latin typeface="Tahoma"/>
                <a:ea typeface="+mn-ea"/>
                <a:cs typeface="+mn-cs"/>
              </a:rPr>
              <a:t>Tel: +380-32-240-9090</a:t>
            </a:r>
          </a:p>
          <a:p>
            <a:pPr marL="0" marR="0" lvl="0" indent="0" defTabSz="685800" rtl="0" eaLnBrk="1" fontAlgn="auto" latinLnBrk="0" hangingPunct="1">
              <a:lnSpc>
                <a:spcPct val="100000"/>
              </a:lnSpc>
              <a:spcBef>
                <a:spcPts val="0"/>
              </a:spcBef>
              <a:spcAft>
                <a:spcPts val="900"/>
              </a:spcAft>
              <a:buClrTx/>
              <a:buSzTx/>
              <a:buFontTx/>
              <a:buNone/>
              <a:tabLst/>
              <a:defRPr/>
            </a:pPr>
            <a:endParaRPr kumimoji="0" lang="en-US" sz="750" b="0" i="0" u="none" strike="noStrike" kern="1200" cap="none" spc="0" normalizeH="0" baseline="0" noProof="0" dirty="0">
              <a:ln>
                <a:noFill/>
              </a:ln>
              <a:solidFill>
                <a:srgbClr val="FFFFFF"/>
              </a:solidFill>
              <a:effectLst/>
              <a:uLnTx/>
              <a:uFillTx/>
              <a:latin typeface="Tahoma"/>
              <a:ea typeface="+mn-ea"/>
              <a:cs typeface="+mn-cs"/>
            </a:endParaRPr>
          </a:p>
          <a:p>
            <a:pPr marL="0" marR="0" lvl="0" indent="0" defTabSz="685800" rtl="0" eaLnBrk="1" fontAlgn="auto" latinLnBrk="0" hangingPunct="1">
              <a:lnSpc>
                <a:spcPct val="100000"/>
              </a:lnSpc>
              <a:spcBef>
                <a:spcPts val="0"/>
              </a:spcBef>
              <a:spcAft>
                <a:spcPts val="900"/>
              </a:spcAft>
              <a:buClrTx/>
              <a:buSzTx/>
              <a:buFontTx/>
              <a:buNone/>
              <a:tabLst/>
              <a:defRPr/>
            </a:pPr>
            <a:r>
              <a:rPr kumimoji="0" lang="en-US" sz="750" b="1" i="0" u="none" strike="noStrike" kern="1200" cap="none" spc="0" normalizeH="0" baseline="0" noProof="0" dirty="0">
                <a:ln>
                  <a:noFill/>
                </a:ln>
                <a:solidFill>
                  <a:srgbClr val="FFFFFF"/>
                </a:solidFill>
                <a:effectLst/>
                <a:uLnTx/>
                <a:uFillTx/>
                <a:latin typeface="Tahoma"/>
                <a:ea typeface="+mn-ea"/>
                <a:cs typeface="+mn-cs"/>
              </a:rPr>
              <a:t>Bulgaria</a:t>
            </a:r>
            <a:r>
              <a:rPr kumimoji="0" lang="en-US" sz="750" b="0" i="0" u="none" strike="noStrike" kern="1200" cap="none" spc="0" normalizeH="0" baseline="0" noProof="0" dirty="0">
                <a:ln>
                  <a:noFill/>
                </a:ln>
                <a:solidFill>
                  <a:srgbClr val="FFFFFF"/>
                </a:solidFill>
                <a:effectLst/>
                <a:uLnTx/>
                <a:uFillTx/>
                <a:latin typeface="Tahoma"/>
                <a:ea typeface="+mn-ea"/>
                <a:cs typeface="+mn-cs"/>
              </a:rPr>
              <a:t> </a:t>
            </a:r>
            <a:br>
              <a:rPr kumimoji="0" lang="en-US" sz="750" b="0" i="0" u="none" strike="noStrike" kern="1200" cap="none" spc="0" normalizeH="0" baseline="0" noProof="0" dirty="0">
                <a:ln>
                  <a:noFill/>
                </a:ln>
                <a:solidFill>
                  <a:srgbClr val="FFFFFF"/>
                </a:solidFill>
                <a:effectLst/>
                <a:uLnTx/>
                <a:uFillTx/>
                <a:latin typeface="Tahoma"/>
                <a:ea typeface="+mn-ea"/>
                <a:cs typeface="+mn-cs"/>
              </a:rPr>
            </a:br>
            <a:r>
              <a:rPr kumimoji="0" lang="en-US" sz="750" b="0" i="0" u="none" strike="noStrike" kern="1200" cap="none" spc="0" normalizeH="0" baseline="0" noProof="0" dirty="0">
                <a:ln>
                  <a:noFill/>
                </a:ln>
                <a:solidFill>
                  <a:srgbClr val="FFFFFF"/>
                </a:solidFill>
                <a:effectLst/>
                <a:uLnTx/>
                <a:uFillTx/>
                <a:latin typeface="Tahoma"/>
                <a:ea typeface="+mn-ea"/>
                <a:cs typeface="+mn-cs"/>
              </a:rPr>
              <a:t>Tel: +359-2-902-3760</a:t>
            </a:r>
          </a:p>
          <a:p>
            <a:pPr marL="0" marR="0" lvl="0" indent="0" defTabSz="685800" rtl="0" eaLnBrk="1" fontAlgn="auto" latinLnBrk="0" hangingPunct="1">
              <a:lnSpc>
                <a:spcPct val="100000"/>
              </a:lnSpc>
              <a:spcBef>
                <a:spcPts val="0"/>
              </a:spcBef>
              <a:spcAft>
                <a:spcPts val="900"/>
              </a:spcAft>
              <a:buClrTx/>
              <a:buSzTx/>
              <a:buFontTx/>
              <a:buNone/>
              <a:tabLst/>
              <a:defRPr/>
            </a:pPr>
            <a:r>
              <a:rPr kumimoji="0" lang="en-US" sz="750" b="1" i="0" u="none" strike="noStrike" kern="1200" cap="none" spc="0" normalizeH="0" baseline="0" noProof="0" dirty="0">
                <a:ln>
                  <a:noFill/>
                </a:ln>
                <a:solidFill>
                  <a:srgbClr val="FFFFFF"/>
                </a:solidFill>
                <a:effectLst/>
                <a:uLnTx/>
                <a:uFillTx/>
                <a:latin typeface="Tahoma"/>
                <a:ea typeface="+mn-ea"/>
                <a:cs typeface="+mn-cs"/>
              </a:rPr>
              <a:t>Germany</a:t>
            </a:r>
            <a:r>
              <a:rPr kumimoji="0" lang="en-US" sz="750" b="0" i="0" u="none" strike="noStrike" kern="1200" cap="none" spc="0" normalizeH="0" baseline="0" noProof="0" dirty="0">
                <a:ln>
                  <a:noFill/>
                </a:ln>
                <a:solidFill>
                  <a:srgbClr val="FFFFFF"/>
                </a:solidFill>
                <a:effectLst/>
                <a:uLnTx/>
                <a:uFillTx/>
                <a:latin typeface="Tahoma"/>
                <a:ea typeface="+mn-ea"/>
                <a:cs typeface="+mn-cs"/>
              </a:rPr>
              <a:t/>
            </a:r>
            <a:br>
              <a:rPr kumimoji="0" lang="en-US" sz="750" b="0" i="0" u="none" strike="noStrike" kern="1200" cap="none" spc="0" normalizeH="0" baseline="0" noProof="0" dirty="0">
                <a:ln>
                  <a:noFill/>
                </a:ln>
                <a:solidFill>
                  <a:srgbClr val="FFFFFF"/>
                </a:solidFill>
                <a:effectLst/>
                <a:uLnTx/>
                <a:uFillTx/>
                <a:latin typeface="Tahoma"/>
                <a:ea typeface="+mn-ea"/>
                <a:cs typeface="+mn-cs"/>
              </a:rPr>
            </a:br>
            <a:r>
              <a:rPr kumimoji="0" lang="en-US" sz="750" b="0" i="0" u="none" strike="noStrike" kern="1200" cap="none" spc="0" normalizeH="0" baseline="0" noProof="0" dirty="0">
                <a:ln>
                  <a:noFill/>
                </a:ln>
                <a:solidFill>
                  <a:srgbClr val="FFFFFF"/>
                </a:solidFill>
                <a:effectLst/>
                <a:uLnTx/>
                <a:uFillTx/>
                <a:latin typeface="Tahoma"/>
                <a:ea typeface="+mn-ea"/>
                <a:cs typeface="+mn-cs"/>
              </a:rPr>
              <a:t>Tel: +49-69-2602-5857</a:t>
            </a:r>
          </a:p>
          <a:p>
            <a:pPr marL="0" marR="0" lvl="0" indent="0" defTabSz="685800" rtl="0" eaLnBrk="1" fontAlgn="auto" latinLnBrk="0" hangingPunct="1">
              <a:lnSpc>
                <a:spcPct val="100000"/>
              </a:lnSpc>
              <a:spcBef>
                <a:spcPts val="0"/>
              </a:spcBef>
              <a:spcAft>
                <a:spcPts val="900"/>
              </a:spcAft>
              <a:buClrTx/>
              <a:buSzTx/>
              <a:buFontTx/>
              <a:buNone/>
              <a:tabLst/>
              <a:defRPr/>
            </a:pPr>
            <a:r>
              <a:rPr kumimoji="0" lang="en-US" sz="750" b="1" i="0" u="none" strike="noStrike" kern="1200" cap="none" spc="0" normalizeH="0" baseline="0" noProof="0" dirty="0">
                <a:ln>
                  <a:noFill/>
                </a:ln>
                <a:solidFill>
                  <a:srgbClr val="FFFFFF"/>
                </a:solidFill>
                <a:effectLst/>
                <a:uLnTx/>
                <a:uFillTx/>
                <a:latin typeface="Tahoma"/>
                <a:ea typeface="+mn-ea"/>
                <a:cs typeface="+mn-cs"/>
              </a:rPr>
              <a:t>Netherlands</a:t>
            </a:r>
            <a:r>
              <a:rPr kumimoji="0" lang="en-US" sz="750" b="0" i="0" u="none" strike="noStrike" kern="1200" cap="none" spc="0" normalizeH="0" baseline="0" noProof="0" dirty="0">
                <a:ln>
                  <a:noFill/>
                </a:ln>
                <a:solidFill>
                  <a:srgbClr val="FFFFFF"/>
                </a:solidFill>
                <a:effectLst/>
                <a:uLnTx/>
                <a:uFillTx/>
                <a:latin typeface="Tahoma"/>
                <a:ea typeface="+mn-ea"/>
                <a:cs typeface="+mn-cs"/>
              </a:rPr>
              <a:t/>
            </a:r>
            <a:br>
              <a:rPr kumimoji="0" lang="en-US" sz="750" b="0" i="0" u="none" strike="noStrike" kern="1200" cap="none" spc="0" normalizeH="0" baseline="0" noProof="0" dirty="0">
                <a:ln>
                  <a:noFill/>
                </a:ln>
                <a:solidFill>
                  <a:srgbClr val="FFFFFF"/>
                </a:solidFill>
                <a:effectLst/>
                <a:uLnTx/>
                <a:uFillTx/>
                <a:latin typeface="Tahoma"/>
                <a:ea typeface="+mn-ea"/>
                <a:cs typeface="+mn-cs"/>
              </a:rPr>
            </a:br>
            <a:r>
              <a:rPr kumimoji="0" lang="en-US" sz="750" b="0" i="0" u="none" strike="noStrike" kern="1200" cap="none" spc="0" normalizeH="0" baseline="0" noProof="0" dirty="0">
                <a:ln>
                  <a:noFill/>
                </a:ln>
                <a:solidFill>
                  <a:srgbClr val="FFFFFF"/>
                </a:solidFill>
                <a:effectLst/>
                <a:uLnTx/>
                <a:uFillTx/>
                <a:latin typeface="Tahoma"/>
                <a:ea typeface="+mn-ea"/>
                <a:cs typeface="+mn-cs"/>
              </a:rPr>
              <a:t>Tel: +31-20-262-33-23 </a:t>
            </a:r>
          </a:p>
          <a:p>
            <a:pPr marL="0" marR="0" lvl="0" indent="0" defTabSz="685800" rtl="0" eaLnBrk="1" fontAlgn="auto" latinLnBrk="0" hangingPunct="1">
              <a:lnSpc>
                <a:spcPct val="100000"/>
              </a:lnSpc>
              <a:spcBef>
                <a:spcPts val="0"/>
              </a:spcBef>
              <a:spcAft>
                <a:spcPts val="900"/>
              </a:spcAft>
              <a:buClrTx/>
              <a:buSzTx/>
              <a:buFontTx/>
              <a:buNone/>
              <a:tabLst/>
              <a:defRPr/>
            </a:pPr>
            <a:r>
              <a:rPr kumimoji="0" lang="en-US" sz="750" b="1" i="0" u="none" strike="noStrike" kern="1200" cap="none" spc="0" normalizeH="0" baseline="0" noProof="0" dirty="0">
                <a:ln>
                  <a:noFill/>
                </a:ln>
                <a:solidFill>
                  <a:srgbClr val="FFFFFF"/>
                </a:solidFill>
                <a:effectLst/>
                <a:uLnTx/>
                <a:uFillTx/>
                <a:latin typeface="Tahoma"/>
                <a:ea typeface="+mn-ea"/>
                <a:cs typeface="+mn-cs"/>
              </a:rPr>
              <a:t>Poland</a:t>
            </a:r>
            <a:r>
              <a:rPr kumimoji="0" lang="en-US" sz="750" b="0" i="0" u="none" strike="noStrike" kern="1200" cap="none" spc="0" normalizeH="0" baseline="0" noProof="0" dirty="0">
                <a:ln>
                  <a:noFill/>
                </a:ln>
                <a:solidFill>
                  <a:srgbClr val="FFFFFF"/>
                </a:solidFill>
                <a:effectLst/>
                <a:uLnTx/>
                <a:uFillTx/>
                <a:latin typeface="Tahoma"/>
                <a:ea typeface="+mn-ea"/>
                <a:cs typeface="+mn-cs"/>
              </a:rPr>
              <a:t/>
            </a:r>
            <a:br>
              <a:rPr kumimoji="0" lang="en-US" sz="750" b="0" i="0" u="none" strike="noStrike" kern="1200" cap="none" spc="0" normalizeH="0" baseline="0" noProof="0" dirty="0">
                <a:ln>
                  <a:noFill/>
                </a:ln>
                <a:solidFill>
                  <a:srgbClr val="FFFFFF"/>
                </a:solidFill>
                <a:effectLst/>
                <a:uLnTx/>
                <a:uFillTx/>
                <a:latin typeface="Tahoma"/>
                <a:ea typeface="+mn-ea"/>
                <a:cs typeface="+mn-cs"/>
              </a:rPr>
            </a:br>
            <a:r>
              <a:rPr kumimoji="0" lang="en-US" sz="750" b="0" i="0" u="none" strike="noStrike" kern="1200" cap="none" spc="0" normalizeH="0" baseline="0" noProof="0" dirty="0">
                <a:ln>
                  <a:noFill/>
                </a:ln>
                <a:solidFill>
                  <a:srgbClr val="FFFFFF"/>
                </a:solidFill>
                <a:effectLst/>
                <a:uLnTx/>
                <a:uFillTx/>
                <a:latin typeface="Tahoma"/>
                <a:ea typeface="+mn-ea"/>
                <a:cs typeface="+mn-cs"/>
              </a:rPr>
              <a:t>Tel: +48-71-382-2800</a:t>
            </a:r>
          </a:p>
          <a:p>
            <a:pPr marL="0" marR="0" lvl="0" indent="0" defTabSz="685800" rtl="0" eaLnBrk="1" fontAlgn="auto" latinLnBrk="0" hangingPunct="1">
              <a:lnSpc>
                <a:spcPct val="100000"/>
              </a:lnSpc>
              <a:spcBef>
                <a:spcPts val="0"/>
              </a:spcBef>
              <a:spcAft>
                <a:spcPts val="900"/>
              </a:spcAft>
              <a:buClrTx/>
              <a:buSzTx/>
              <a:buFontTx/>
              <a:buNone/>
              <a:tabLst/>
              <a:defRPr/>
            </a:pPr>
            <a:r>
              <a:rPr kumimoji="0" lang="en-US" sz="750" b="1" i="0" u="none" strike="noStrike" kern="1200" cap="none" spc="0" normalizeH="0" baseline="0" noProof="0" dirty="0">
                <a:ln>
                  <a:noFill/>
                </a:ln>
                <a:solidFill>
                  <a:srgbClr val="FFFFFF"/>
                </a:solidFill>
                <a:effectLst/>
                <a:uLnTx/>
                <a:uFillTx/>
                <a:latin typeface="Tahoma"/>
                <a:ea typeface="+mn-ea"/>
                <a:cs typeface="+mn-cs"/>
              </a:rPr>
              <a:t>UK</a:t>
            </a:r>
            <a:r>
              <a:rPr kumimoji="0" lang="en-US" sz="750" b="0" i="0" u="none" strike="noStrike" kern="1200" cap="none" spc="0" normalizeH="0" baseline="0" noProof="0" dirty="0">
                <a:ln>
                  <a:noFill/>
                </a:ln>
                <a:solidFill>
                  <a:srgbClr val="FFFFFF"/>
                </a:solidFill>
                <a:effectLst/>
                <a:uLnTx/>
                <a:uFillTx/>
                <a:latin typeface="Tahoma"/>
                <a:ea typeface="+mn-ea"/>
                <a:cs typeface="+mn-cs"/>
              </a:rPr>
              <a:t/>
            </a:r>
            <a:br>
              <a:rPr kumimoji="0" lang="en-US" sz="750" b="0" i="0" u="none" strike="noStrike" kern="1200" cap="none" spc="0" normalizeH="0" baseline="0" noProof="0" dirty="0">
                <a:ln>
                  <a:noFill/>
                </a:ln>
                <a:solidFill>
                  <a:srgbClr val="FFFFFF"/>
                </a:solidFill>
                <a:effectLst/>
                <a:uLnTx/>
                <a:uFillTx/>
                <a:latin typeface="Tahoma"/>
                <a:ea typeface="+mn-ea"/>
                <a:cs typeface="+mn-cs"/>
              </a:rPr>
            </a:br>
            <a:r>
              <a:rPr kumimoji="0" lang="en-US" sz="750" b="0" i="0" u="none" strike="noStrike" kern="1200" cap="none" spc="0" normalizeH="0" baseline="0" noProof="0" dirty="0">
                <a:ln>
                  <a:noFill/>
                </a:ln>
                <a:solidFill>
                  <a:srgbClr val="FFFFFF"/>
                </a:solidFill>
                <a:effectLst/>
                <a:uLnTx/>
                <a:uFillTx/>
                <a:latin typeface="Tahoma"/>
                <a:ea typeface="+mn-ea"/>
                <a:cs typeface="+mn-cs"/>
              </a:rPr>
              <a:t>Tel: +44-207-544-8414 </a:t>
            </a:r>
          </a:p>
          <a:p>
            <a:pPr marL="0" marR="0" lvl="0" indent="0" defTabSz="685800" rtl="0" eaLnBrk="1" fontAlgn="auto" latinLnBrk="0" hangingPunct="1">
              <a:lnSpc>
                <a:spcPct val="100000"/>
              </a:lnSpc>
              <a:spcBef>
                <a:spcPts val="0"/>
              </a:spcBef>
              <a:spcAft>
                <a:spcPts val="900"/>
              </a:spcAft>
              <a:buClrTx/>
              <a:buSzTx/>
              <a:buFontTx/>
              <a:buNone/>
              <a:tabLst/>
              <a:defRPr/>
            </a:pPr>
            <a:endParaRPr kumimoji="0" lang="en-US" sz="750" b="0" i="0" u="none" strike="noStrike" kern="1200" cap="none" spc="0" normalizeH="0" baseline="0" noProof="0" dirty="0">
              <a:ln>
                <a:noFill/>
              </a:ln>
              <a:solidFill>
                <a:srgbClr val="FFFFFF"/>
              </a:solidFill>
              <a:effectLst/>
              <a:uLnTx/>
              <a:uFillTx/>
              <a:latin typeface="Tahoma"/>
              <a:ea typeface="+mn-ea"/>
              <a:cs typeface="+mn-cs"/>
            </a:endParaRPr>
          </a:p>
          <a:p>
            <a:pPr marL="0" marR="0" lvl="0" indent="0" defTabSz="685800" rtl="0" eaLnBrk="1" fontAlgn="auto" latinLnBrk="0" hangingPunct="1">
              <a:lnSpc>
                <a:spcPct val="100000"/>
              </a:lnSpc>
              <a:spcBef>
                <a:spcPts val="0"/>
              </a:spcBef>
              <a:spcAft>
                <a:spcPts val="900"/>
              </a:spcAft>
              <a:buClrTx/>
              <a:buSzTx/>
              <a:buFontTx/>
              <a:buNone/>
              <a:tabLst/>
              <a:defRPr/>
            </a:pPr>
            <a:endParaRPr kumimoji="0" lang="en-US" sz="750" b="0" i="0" u="none" strike="noStrike" kern="1200" cap="none" spc="0" normalizeH="0" baseline="0" noProof="0" dirty="0">
              <a:ln>
                <a:noFill/>
              </a:ln>
              <a:solidFill>
                <a:srgbClr val="FFFFFF"/>
              </a:solidFill>
              <a:effectLst/>
              <a:uLnTx/>
              <a:uFillTx/>
              <a:latin typeface="Tahoma"/>
              <a:ea typeface="+mn-ea"/>
              <a:cs typeface="+mn-cs"/>
            </a:endParaRPr>
          </a:p>
          <a:p>
            <a:pPr marL="0" marR="0" lvl="0" indent="0" defTabSz="685800" rtl="0" eaLnBrk="1" fontAlgn="auto" latinLnBrk="0" hangingPunct="1">
              <a:lnSpc>
                <a:spcPct val="100000"/>
              </a:lnSpc>
              <a:spcBef>
                <a:spcPts val="0"/>
              </a:spcBef>
              <a:spcAft>
                <a:spcPts val="900"/>
              </a:spcAft>
              <a:buClrTx/>
              <a:buSzTx/>
              <a:buFontTx/>
              <a:buNone/>
              <a:tabLst/>
              <a:defRPr/>
            </a:pPr>
            <a:r>
              <a:rPr kumimoji="0" lang="en-US" sz="750" b="1" i="0" u="none" strike="noStrike" kern="1200" cap="none" spc="0" normalizeH="0" baseline="0" noProof="0" dirty="0">
                <a:ln>
                  <a:noFill/>
                </a:ln>
                <a:solidFill>
                  <a:srgbClr val="FFFFFF"/>
                </a:solidFill>
                <a:effectLst/>
                <a:uLnTx/>
                <a:uFillTx/>
                <a:latin typeface="Tahoma"/>
                <a:ea typeface="+mn-ea"/>
                <a:cs typeface="+mn-cs"/>
              </a:rPr>
              <a:t>EMAIL</a:t>
            </a:r>
            <a:r>
              <a:rPr kumimoji="0" lang="en-US" sz="750" b="0" i="0" u="none" strike="noStrike" kern="1200" cap="none" spc="0" normalizeH="0" baseline="0" noProof="0" dirty="0">
                <a:ln>
                  <a:noFill/>
                </a:ln>
                <a:solidFill>
                  <a:srgbClr val="FFFFFF"/>
                </a:solidFill>
                <a:effectLst/>
                <a:uLnTx/>
                <a:uFillTx/>
                <a:latin typeface="Tahoma"/>
                <a:ea typeface="+mn-ea"/>
                <a:cs typeface="+mn-cs"/>
              </a:rPr>
              <a:t/>
            </a:r>
            <a:br>
              <a:rPr kumimoji="0" lang="en-US" sz="750" b="0" i="0" u="none" strike="noStrike" kern="1200" cap="none" spc="0" normalizeH="0" baseline="0" noProof="0" dirty="0">
                <a:ln>
                  <a:noFill/>
                </a:ln>
                <a:solidFill>
                  <a:srgbClr val="FFFFFF"/>
                </a:solidFill>
                <a:effectLst/>
                <a:uLnTx/>
                <a:uFillTx/>
                <a:latin typeface="Tahoma"/>
                <a:ea typeface="+mn-ea"/>
                <a:cs typeface="+mn-cs"/>
              </a:rPr>
            </a:br>
            <a:r>
              <a:rPr kumimoji="0" lang="en-US" sz="750" b="0" i="0" u="none" strike="noStrike" kern="1200" cap="none" spc="0" normalizeH="0" baseline="0" noProof="0" dirty="0">
                <a:ln>
                  <a:noFill/>
                </a:ln>
                <a:solidFill>
                  <a:srgbClr val="FFFFFF"/>
                </a:solidFill>
                <a:effectLst/>
                <a:uLnTx/>
                <a:uFillTx/>
                <a:latin typeface="Tahoma"/>
                <a:ea typeface="+mn-ea"/>
                <a:cs typeface="+mn-cs"/>
              </a:rPr>
              <a:t>info@softserveinc.com</a:t>
            </a:r>
          </a:p>
          <a:p>
            <a:pPr marL="0" marR="0" lvl="0" indent="0" defTabSz="685800" rtl="0" eaLnBrk="1" fontAlgn="auto" latinLnBrk="0" hangingPunct="1">
              <a:lnSpc>
                <a:spcPct val="100000"/>
              </a:lnSpc>
              <a:spcBef>
                <a:spcPts val="0"/>
              </a:spcBef>
              <a:spcAft>
                <a:spcPts val="900"/>
              </a:spcAft>
              <a:buClrTx/>
              <a:buSzTx/>
              <a:buFontTx/>
              <a:buNone/>
              <a:tabLst/>
              <a:defRPr/>
            </a:pPr>
            <a:r>
              <a:rPr kumimoji="0" lang="en-US" sz="750" b="1" i="0" u="none" strike="noStrike" kern="1200" cap="none" spc="0" normalizeH="0" baseline="0" noProof="0" dirty="0">
                <a:ln>
                  <a:noFill/>
                </a:ln>
                <a:solidFill>
                  <a:srgbClr val="FFFFFF"/>
                </a:solidFill>
                <a:effectLst/>
                <a:uLnTx/>
                <a:uFillTx/>
                <a:latin typeface="Tahoma"/>
                <a:ea typeface="+mn-ea"/>
                <a:cs typeface="+mn-cs"/>
              </a:rPr>
              <a:t>WEBSITE:</a:t>
            </a:r>
            <a:r>
              <a:rPr kumimoji="0" lang="en-US" sz="750" b="0" i="0" u="none" strike="noStrike" kern="1200" cap="none" spc="0" normalizeH="0" baseline="0" noProof="0" dirty="0">
                <a:ln>
                  <a:noFill/>
                </a:ln>
                <a:solidFill>
                  <a:srgbClr val="FFFFFF"/>
                </a:solidFill>
                <a:effectLst/>
                <a:uLnTx/>
                <a:uFillTx/>
                <a:latin typeface="Tahoma"/>
                <a:ea typeface="+mn-ea"/>
                <a:cs typeface="+mn-cs"/>
              </a:rPr>
              <a:t/>
            </a:r>
            <a:br>
              <a:rPr kumimoji="0" lang="en-US" sz="750" b="0" i="0" u="none" strike="noStrike" kern="1200" cap="none" spc="0" normalizeH="0" baseline="0" noProof="0" dirty="0">
                <a:ln>
                  <a:noFill/>
                </a:ln>
                <a:solidFill>
                  <a:srgbClr val="FFFFFF"/>
                </a:solidFill>
                <a:effectLst/>
                <a:uLnTx/>
                <a:uFillTx/>
                <a:latin typeface="Tahoma"/>
                <a:ea typeface="+mn-ea"/>
                <a:cs typeface="+mn-cs"/>
              </a:rPr>
            </a:br>
            <a:r>
              <a:rPr kumimoji="0" lang="en-US" sz="750" b="0" i="0" u="none" strike="noStrike" kern="1200" cap="none" spc="0" normalizeH="0" baseline="0" noProof="0" dirty="0">
                <a:ln>
                  <a:noFill/>
                </a:ln>
                <a:solidFill>
                  <a:srgbClr val="FFFFFF"/>
                </a:solidFill>
                <a:effectLst/>
                <a:uLnTx/>
                <a:uFillTx/>
                <a:latin typeface="Tahoma"/>
                <a:ea typeface="+mn-ea"/>
                <a:cs typeface="+mn-cs"/>
              </a:rPr>
              <a:t>www.softserveinc.com</a:t>
            </a:r>
            <a:endParaRPr kumimoji="0" lang="uk-UA" sz="75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1625937615"/>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st slide contacts 02">
    <p:bg>
      <p:bgRef idx="1001">
        <a:schemeClr val="bg1"/>
      </p:bgRef>
    </p:bg>
    <p:spTree>
      <p:nvGrpSpPr>
        <p:cNvPr id="1" name=""/>
        <p:cNvGrpSpPr/>
        <p:nvPr/>
      </p:nvGrpSpPr>
      <p:grpSpPr>
        <a:xfrm>
          <a:off x="0" y="0"/>
          <a:ext cx="0" cy="0"/>
          <a:chOff x="0" y="0"/>
          <a:chExt cx="0" cy="0"/>
        </a:xfrm>
      </p:grpSpPr>
      <p:sp>
        <p:nvSpPr>
          <p:cNvPr id="3" name="Прямоугольник 2"/>
          <p:cNvSpPr/>
          <p:nvPr userDrawn="1"/>
        </p:nvSpPr>
        <p:spPr>
          <a:xfrm>
            <a:off x="197649" y="4834658"/>
            <a:ext cx="8748713" cy="17630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uk-UA" sz="1350"/>
          </a:p>
        </p:txBody>
      </p:sp>
      <p:sp>
        <p:nvSpPr>
          <p:cNvPr id="5" name="Заголовок 1"/>
          <p:cNvSpPr>
            <a:spLocks noGrp="1"/>
          </p:cNvSpPr>
          <p:nvPr>
            <p:ph type="title"/>
          </p:nvPr>
        </p:nvSpPr>
        <p:spPr>
          <a:xfrm>
            <a:off x="951545" y="2132234"/>
            <a:ext cx="7412652" cy="1325563"/>
          </a:xfrm>
          <a:prstGeom prst="rect">
            <a:avLst/>
          </a:prstGeom>
        </p:spPr>
        <p:txBody>
          <a:bodyPr>
            <a:normAutofit/>
          </a:bodyPr>
          <a:lstStyle>
            <a:lvl1pPr>
              <a:defRPr sz="2625">
                <a:solidFill>
                  <a:srgbClr val="171B65"/>
                </a:solidFill>
              </a:defRPr>
            </a:lvl1pPr>
          </a:lstStyle>
          <a:p>
            <a:endParaRPr lang="uk-UA" dirty="0"/>
          </a:p>
        </p:txBody>
      </p:sp>
      <p:sp>
        <p:nvSpPr>
          <p:cNvPr id="6" name="TextBox 5"/>
          <p:cNvSpPr txBox="1"/>
          <p:nvPr userDrawn="1"/>
        </p:nvSpPr>
        <p:spPr>
          <a:xfrm>
            <a:off x="713664" y="5001138"/>
            <a:ext cx="5536376" cy="1477328"/>
          </a:xfrm>
          <a:prstGeom prst="rect">
            <a:avLst/>
          </a:prstGeom>
          <a:noFill/>
        </p:spPr>
        <p:txBody>
          <a:bodyPr wrap="square" numCol="4" spcCol="144000" rtlCol="0">
            <a:spAutoFit/>
          </a:bodyPr>
          <a:lstStyle/>
          <a:p>
            <a:pPr marL="0" marR="0" lvl="0" indent="0" defTabSz="685800" rtl="0" eaLnBrk="1" fontAlgn="auto" latinLnBrk="0" hangingPunct="1">
              <a:lnSpc>
                <a:spcPct val="100000"/>
              </a:lnSpc>
              <a:spcBef>
                <a:spcPts val="0"/>
              </a:spcBef>
              <a:spcAft>
                <a:spcPts val="900"/>
              </a:spcAft>
              <a:buClrTx/>
              <a:buSzTx/>
              <a:buFontTx/>
              <a:buNone/>
              <a:tabLst/>
              <a:defRPr/>
            </a:pPr>
            <a:r>
              <a:rPr kumimoji="0" lang="en-US" sz="750" b="1" i="0" u="none" strike="noStrike" kern="1200" cap="none" spc="0" normalizeH="0" baseline="0" noProof="0" dirty="0">
                <a:ln>
                  <a:noFill/>
                </a:ln>
                <a:solidFill>
                  <a:srgbClr val="FFFFFF"/>
                </a:solidFill>
                <a:effectLst/>
                <a:uLnTx/>
                <a:uFillTx/>
                <a:latin typeface="Tahoma"/>
                <a:ea typeface="+mn-ea"/>
                <a:cs typeface="+mn-cs"/>
              </a:rPr>
              <a:t>USA HQ</a:t>
            </a:r>
            <a:br>
              <a:rPr kumimoji="0" lang="en-US" sz="750" b="1" i="0" u="none" strike="noStrike" kern="1200" cap="none" spc="0" normalizeH="0" baseline="0" noProof="0" dirty="0">
                <a:ln>
                  <a:noFill/>
                </a:ln>
                <a:solidFill>
                  <a:srgbClr val="FFFFFF"/>
                </a:solidFill>
                <a:effectLst/>
                <a:uLnTx/>
                <a:uFillTx/>
                <a:latin typeface="Tahoma"/>
                <a:ea typeface="+mn-ea"/>
                <a:cs typeface="+mn-cs"/>
              </a:rPr>
            </a:br>
            <a:r>
              <a:rPr kumimoji="0" lang="en-US" sz="750" b="0" i="0" u="none" strike="noStrike" kern="1200" cap="none" spc="0" normalizeH="0" baseline="0" noProof="0" dirty="0">
                <a:ln>
                  <a:noFill/>
                </a:ln>
                <a:solidFill>
                  <a:srgbClr val="FFFFFF"/>
                </a:solidFill>
                <a:effectLst/>
                <a:uLnTx/>
                <a:uFillTx/>
                <a:latin typeface="Tahoma"/>
                <a:ea typeface="+mn-ea"/>
                <a:cs typeface="+mn-cs"/>
              </a:rPr>
              <a:t>Toll Free: 866-687-3588 </a:t>
            </a:r>
            <a:br>
              <a:rPr kumimoji="0" lang="en-US" sz="750" b="0" i="0" u="none" strike="noStrike" kern="1200" cap="none" spc="0" normalizeH="0" baseline="0" noProof="0" dirty="0">
                <a:ln>
                  <a:noFill/>
                </a:ln>
                <a:solidFill>
                  <a:srgbClr val="FFFFFF"/>
                </a:solidFill>
                <a:effectLst/>
                <a:uLnTx/>
                <a:uFillTx/>
                <a:latin typeface="Tahoma"/>
                <a:ea typeface="+mn-ea"/>
                <a:cs typeface="+mn-cs"/>
              </a:rPr>
            </a:br>
            <a:r>
              <a:rPr kumimoji="0" lang="en-US" sz="750" b="0" i="0" u="none" strike="noStrike" kern="1200" cap="none" spc="0" normalizeH="0" baseline="0" noProof="0" dirty="0">
                <a:ln>
                  <a:noFill/>
                </a:ln>
                <a:solidFill>
                  <a:srgbClr val="FFFFFF"/>
                </a:solidFill>
                <a:effectLst/>
                <a:uLnTx/>
                <a:uFillTx/>
                <a:latin typeface="Tahoma"/>
                <a:ea typeface="+mn-ea"/>
                <a:cs typeface="+mn-cs"/>
              </a:rPr>
              <a:t>Tel: +1-512-516-8880</a:t>
            </a:r>
          </a:p>
          <a:p>
            <a:pPr marL="0" marR="0" lvl="0" indent="0" defTabSz="685800" rtl="0" eaLnBrk="1" fontAlgn="auto" latinLnBrk="0" hangingPunct="1">
              <a:lnSpc>
                <a:spcPct val="100000"/>
              </a:lnSpc>
              <a:spcBef>
                <a:spcPts val="0"/>
              </a:spcBef>
              <a:spcAft>
                <a:spcPts val="900"/>
              </a:spcAft>
              <a:buClrTx/>
              <a:buSzTx/>
              <a:buFontTx/>
              <a:buNone/>
              <a:tabLst/>
              <a:defRPr/>
            </a:pPr>
            <a:r>
              <a:rPr kumimoji="0" lang="en-US" sz="750" b="1" i="0" u="none" strike="noStrike" kern="1200" cap="none" spc="0" normalizeH="0" baseline="0" noProof="0" dirty="0">
                <a:ln>
                  <a:noFill/>
                </a:ln>
                <a:solidFill>
                  <a:srgbClr val="FFFFFF"/>
                </a:solidFill>
                <a:effectLst/>
                <a:uLnTx/>
                <a:uFillTx/>
                <a:latin typeface="Tahoma"/>
                <a:ea typeface="+mn-ea"/>
                <a:cs typeface="+mn-cs"/>
              </a:rPr>
              <a:t>Ukraine HQ</a:t>
            </a:r>
            <a:r>
              <a:rPr kumimoji="0" lang="en-US" sz="750" b="0" i="0" u="none" strike="noStrike" kern="1200" cap="none" spc="0" normalizeH="0" baseline="0" noProof="0" dirty="0">
                <a:ln>
                  <a:noFill/>
                </a:ln>
                <a:solidFill>
                  <a:srgbClr val="FFFFFF"/>
                </a:solidFill>
                <a:effectLst/>
                <a:uLnTx/>
                <a:uFillTx/>
                <a:latin typeface="Tahoma"/>
                <a:ea typeface="+mn-ea"/>
                <a:cs typeface="+mn-cs"/>
              </a:rPr>
              <a:t/>
            </a:r>
            <a:br>
              <a:rPr kumimoji="0" lang="en-US" sz="750" b="0" i="0" u="none" strike="noStrike" kern="1200" cap="none" spc="0" normalizeH="0" baseline="0" noProof="0" dirty="0">
                <a:ln>
                  <a:noFill/>
                </a:ln>
                <a:solidFill>
                  <a:srgbClr val="FFFFFF"/>
                </a:solidFill>
                <a:effectLst/>
                <a:uLnTx/>
                <a:uFillTx/>
                <a:latin typeface="Tahoma"/>
                <a:ea typeface="+mn-ea"/>
                <a:cs typeface="+mn-cs"/>
              </a:rPr>
            </a:br>
            <a:r>
              <a:rPr kumimoji="0" lang="en-US" sz="750" b="0" i="0" u="none" strike="noStrike" kern="1200" cap="none" spc="0" normalizeH="0" baseline="0" noProof="0" dirty="0">
                <a:ln>
                  <a:noFill/>
                </a:ln>
                <a:solidFill>
                  <a:srgbClr val="FFFFFF"/>
                </a:solidFill>
                <a:effectLst/>
                <a:uLnTx/>
                <a:uFillTx/>
                <a:latin typeface="Tahoma"/>
                <a:ea typeface="+mn-ea"/>
                <a:cs typeface="+mn-cs"/>
              </a:rPr>
              <a:t>Tel: +380-32-240-9090</a:t>
            </a:r>
          </a:p>
          <a:p>
            <a:pPr marL="0" marR="0" lvl="0" indent="0" defTabSz="685800" rtl="0" eaLnBrk="1" fontAlgn="auto" latinLnBrk="0" hangingPunct="1">
              <a:lnSpc>
                <a:spcPct val="100000"/>
              </a:lnSpc>
              <a:spcBef>
                <a:spcPts val="0"/>
              </a:spcBef>
              <a:spcAft>
                <a:spcPts val="900"/>
              </a:spcAft>
              <a:buClrTx/>
              <a:buSzTx/>
              <a:buFontTx/>
              <a:buNone/>
              <a:tabLst/>
              <a:defRPr/>
            </a:pPr>
            <a:endParaRPr kumimoji="0" lang="en-US" sz="750" b="0" i="0" u="none" strike="noStrike" kern="1200" cap="none" spc="0" normalizeH="0" baseline="0" noProof="0" dirty="0">
              <a:ln>
                <a:noFill/>
              </a:ln>
              <a:solidFill>
                <a:srgbClr val="FFFFFF"/>
              </a:solidFill>
              <a:effectLst/>
              <a:uLnTx/>
              <a:uFillTx/>
              <a:latin typeface="Tahoma"/>
              <a:ea typeface="+mn-ea"/>
              <a:cs typeface="+mn-cs"/>
            </a:endParaRPr>
          </a:p>
          <a:p>
            <a:pPr marL="0" marR="0" lvl="0" indent="0" defTabSz="685800" rtl="0" eaLnBrk="1" fontAlgn="auto" latinLnBrk="0" hangingPunct="1">
              <a:lnSpc>
                <a:spcPct val="100000"/>
              </a:lnSpc>
              <a:spcBef>
                <a:spcPts val="0"/>
              </a:spcBef>
              <a:spcAft>
                <a:spcPts val="900"/>
              </a:spcAft>
              <a:buClrTx/>
              <a:buSzTx/>
              <a:buFontTx/>
              <a:buNone/>
              <a:tabLst/>
              <a:defRPr/>
            </a:pPr>
            <a:r>
              <a:rPr kumimoji="0" lang="en-US" sz="750" b="1" i="0" u="none" strike="noStrike" kern="1200" cap="none" spc="0" normalizeH="0" baseline="0" noProof="0" dirty="0">
                <a:ln>
                  <a:noFill/>
                </a:ln>
                <a:solidFill>
                  <a:srgbClr val="FFFFFF"/>
                </a:solidFill>
                <a:effectLst/>
                <a:uLnTx/>
                <a:uFillTx/>
                <a:latin typeface="Tahoma"/>
                <a:ea typeface="+mn-ea"/>
                <a:cs typeface="+mn-cs"/>
              </a:rPr>
              <a:t>Bulgaria</a:t>
            </a:r>
            <a:r>
              <a:rPr kumimoji="0" lang="en-US" sz="750" b="0" i="0" u="none" strike="noStrike" kern="1200" cap="none" spc="0" normalizeH="0" baseline="0" noProof="0" dirty="0">
                <a:ln>
                  <a:noFill/>
                </a:ln>
                <a:solidFill>
                  <a:srgbClr val="FFFFFF"/>
                </a:solidFill>
                <a:effectLst/>
                <a:uLnTx/>
                <a:uFillTx/>
                <a:latin typeface="Tahoma"/>
                <a:ea typeface="+mn-ea"/>
                <a:cs typeface="+mn-cs"/>
              </a:rPr>
              <a:t> </a:t>
            </a:r>
            <a:br>
              <a:rPr kumimoji="0" lang="en-US" sz="750" b="0" i="0" u="none" strike="noStrike" kern="1200" cap="none" spc="0" normalizeH="0" baseline="0" noProof="0" dirty="0">
                <a:ln>
                  <a:noFill/>
                </a:ln>
                <a:solidFill>
                  <a:srgbClr val="FFFFFF"/>
                </a:solidFill>
                <a:effectLst/>
                <a:uLnTx/>
                <a:uFillTx/>
                <a:latin typeface="Tahoma"/>
                <a:ea typeface="+mn-ea"/>
                <a:cs typeface="+mn-cs"/>
              </a:rPr>
            </a:br>
            <a:r>
              <a:rPr kumimoji="0" lang="en-US" sz="750" b="0" i="0" u="none" strike="noStrike" kern="1200" cap="none" spc="0" normalizeH="0" baseline="0" noProof="0" dirty="0">
                <a:ln>
                  <a:noFill/>
                </a:ln>
                <a:solidFill>
                  <a:srgbClr val="FFFFFF"/>
                </a:solidFill>
                <a:effectLst/>
                <a:uLnTx/>
                <a:uFillTx/>
                <a:latin typeface="Tahoma"/>
                <a:ea typeface="+mn-ea"/>
                <a:cs typeface="+mn-cs"/>
              </a:rPr>
              <a:t>Tel: +359-2-902-3760</a:t>
            </a:r>
          </a:p>
          <a:p>
            <a:pPr marL="0" marR="0" lvl="0" indent="0" defTabSz="685800" rtl="0" eaLnBrk="1" fontAlgn="auto" latinLnBrk="0" hangingPunct="1">
              <a:lnSpc>
                <a:spcPct val="100000"/>
              </a:lnSpc>
              <a:spcBef>
                <a:spcPts val="0"/>
              </a:spcBef>
              <a:spcAft>
                <a:spcPts val="900"/>
              </a:spcAft>
              <a:buClrTx/>
              <a:buSzTx/>
              <a:buFontTx/>
              <a:buNone/>
              <a:tabLst/>
              <a:defRPr/>
            </a:pPr>
            <a:r>
              <a:rPr kumimoji="0" lang="en-US" sz="750" b="1" i="0" u="none" strike="noStrike" kern="1200" cap="none" spc="0" normalizeH="0" baseline="0" noProof="0" dirty="0">
                <a:ln>
                  <a:noFill/>
                </a:ln>
                <a:solidFill>
                  <a:srgbClr val="FFFFFF"/>
                </a:solidFill>
                <a:effectLst/>
                <a:uLnTx/>
                <a:uFillTx/>
                <a:latin typeface="Tahoma"/>
                <a:ea typeface="+mn-ea"/>
                <a:cs typeface="+mn-cs"/>
              </a:rPr>
              <a:t>Germany</a:t>
            </a:r>
            <a:r>
              <a:rPr kumimoji="0" lang="en-US" sz="750" b="0" i="0" u="none" strike="noStrike" kern="1200" cap="none" spc="0" normalizeH="0" baseline="0" noProof="0" dirty="0">
                <a:ln>
                  <a:noFill/>
                </a:ln>
                <a:solidFill>
                  <a:srgbClr val="FFFFFF"/>
                </a:solidFill>
                <a:effectLst/>
                <a:uLnTx/>
                <a:uFillTx/>
                <a:latin typeface="Tahoma"/>
                <a:ea typeface="+mn-ea"/>
                <a:cs typeface="+mn-cs"/>
              </a:rPr>
              <a:t/>
            </a:r>
            <a:br>
              <a:rPr kumimoji="0" lang="en-US" sz="750" b="0" i="0" u="none" strike="noStrike" kern="1200" cap="none" spc="0" normalizeH="0" baseline="0" noProof="0" dirty="0">
                <a:ln>
                  <a:noFill/>
                </a:ln>
                <a:solidFill>
                  <a:srgbClr val="FFFFFF"/>
                </a:solidFill>
                <a:effectLst/>
                <a:uLnTx/>
                <a:uFillTx/>
                <a:latin typeface="Tahoma"/>
                <a:ea typeface="+mn-ea"/>
                <a:cs typeface="+mn-cs"/>
              </a:rPr>
            </a:br>
            <a:r>
              <a:rPr kumimoji="0" lang="en-US" sz="750" b="0" i="0" u="none" strike="noStrike" kern="1200" cap="none" spc="0" normalizeH="0" baseline="0" noProof="0" dirty="0">
                <a:ln>
                  <a:noFill/>
                </a:ln>
                <a:solidFill>
                  <a:srgbClr val="FFFFFF"/>
                </a:solidFill>
                <a:effectLst/>
                <a:uLnTx/>
                <a:uFillTx/>
                <a:latin typeface="Tahoma"/>
                <a:ea typeface="+mn-ea"/>
                <a:cs typeface="+mn-cs"/>
              </a:rPr>
              <a:t>Tel: +49-69-2602-5857</a:t>
            </a:r>
          </a:p>
          <a:p>
            <a:pPr marL="0" marR="0" lvl="0" indent="0" defTabSz="685800" rtl="0" eaLnBrk="1" fontAlgn="auto" latinLnBrk="0" hangingPunct="1">
              <a:lnSpc>
                <a:spcPct val="100000"/>
              </a:lnSpc>
              <a:spcBef>
                <a:spcPts val="0"/>
              </a:spcBef>
              <a:spcAft>
                <a:spcPts val="900"/>
              </a:spcAft>
              <a:buClrTx/>
              <a:buSzTx/>
              <a:buFontTx/>
              <a:buNone/>
              <a:tabLst/>
              <a:defRPr/>
            </a:pPr>
            <a:r>
              <a:rPr kumimoji="0" lang="en-US" sz="750" b="1" i="0" u="none" strike="noStrike" kern="1200" cap="none" spc="0" normalizeH="0" baseline="0" noProof="0" dirty="0">
                <a:ln>
                  <a:noFill/>
                </a:ln>
                <a:solidFill>
                  <a:srgbClr val="FFFFFF"/>
                </a:solidFill>
                <a:effectLst/>
                <a:uLnTx/>
                <a:uFillTx/>
                <a:latin typeface="Tahoma"/>
                <a:ea typeface="+mn-ea"/>
                <a:cs typeface="+mn-cs"/>
              </a:rPr>
              <a:t>Netherlands</a:t>
            </a:r>
            <a:r>
              <a:rPr kumimoji="0" lang="en-US" sz="750" b="0" i="0" u="none" strike="noStrike" kern="1200" cap="none" spc="0" normalizeH="0" baseline="0" noProof="0" dirty="0">
                <a:ln>
                  <a:noFill/>
                </a:ln>
                <a:solidFill>
                  <a:srgbClr val="FFFFFF"/>
                </a:solidFill>
                <a:effectLst/>
                <a:uLnTx/>
                <a:uFillTx/>
                <a:latin typeface="Tahoma"/>
                <a:ea typeface="+mn-ea"/>
                <a:cs typeface="+mn-cs"/>
              </a:rPr>
              <a:t/>
            </a:r>
            <a:br>
              <a:rPr kumimoji="0" lang="en-US" sz="750" b="0" i="0" u="none" strike="noStrike" kern="1200" cap="none" spc="0" normalizeH="0" baseline="0" noProof="0" dirty="0">
                <a:ln>
                  <a:noFill/>
                </a:ln>
                <a:solidFill>
                  <a:srgbClr val="FFFFFF"/>
                </a:solidFill>
                <a:effectLst/>
                <a:uLnTx/>
                <a:uFillTx/>
                <a:latin typeface="Tahoma"/>
                <a:ea typeface="+mn-ea"/>
                <a:cs typeface="+mn-cs"/>
              </a:rPr>
            </a:br>
            <a:r>
              <a:rPr kumimoji="0" lang="en-US" sz="750" b="0" i="0" u="none" strike="noStrike" kern="1200" cap="none" spc="0" normalizeH="0" baseline="0" noProof="0" dirty="0">
                <a:ln>
                  <a:noFill/>
                </a:ln>
                <a:solidFill>
                  <a:srgbClr val="FFFFFF"/>
                </a:solidFill>
                <a:effectLst/>
                <a:uLnTx/>
                <a:uFillTx/>
                <a:latin typeface="Tahoma"/>
                <a:ea typeface="+mn-ea"/>
                <a:cs typeface="+mn-cs"/>
              </a:rPr>
              <a:t>Tel: +31-20-262-33-23 </a:t>
            </a:r>
          </a:p>
          <a:p>
            <a:pPr marL="0" marR="0" lvl="0" indent="0" defTabSz="685800" rtl="0" eaLnBrk="1" fontAlgn="auto" latinLnBrk="0" hangingPunct="1">
              <a:lnSpc>
                <a:spcPct val="100000"/>
              </a:lnSpc>
              <a:spcBef>
                <a:spcPts val="0"/>
              </a:spcBef>
              <a:spcAft>
                <a:spcPts val="900"/>
              </a:spcAft>
              <a:buClrTx/>
              <a:buSzTx/>
              <a:buFontTx/>
              <a:buNone/>
              <a:tabLst/>
              <a:defRPr/>
            </a:pPr>
            <a:r>
              <a:rPr kumimoji="0" lang="en-US" sz="750" b="1" i="0" u="none" strike="noStrike" kern="1200" cap="none" spc="0" normalizeH="0" baseline="0" noProof="0" dirty="0">
                <a:ln>
                  <a:noFill/>
                </a:ln>
                <a:solidFill>
                  <a:srgbClr val="FFFFFF"/>
                </a:solidFill>
                <a:effectLst/>
                <a:uLnTx/>
                <a:uFillTx/>
                <a:latin typeface="Tahoma"/>
                <a:ea typeface="+mn-ea"/>
                <a:cs typeface="+mn-cs"/>
              </a:rPr>
              <a:t>Poland</a:t>
            </a:r>
            <a:r>
              <a:rPr kumimoji="0" lang="en-US" sz="750" b="0" i="0" u="none" strike="noStrike" kern="1200" cap="none" spc="0" normalizeH="0" baseline="0" noProof="0" dirty="0">
                <a:ln>
                  <a:noFill/>
                </a:ln>
                <a:solidFill>
                  <a:srgbClr val="FFFFFF"/>
                </a:solidFill>
                <a:effectLst/>
                <a:uLnTx/>
                <a:uFillTx/>
                <a:latin typeface="Tahoma"/>
                <a:ea typeface="+mn-ea"/>
                <a:cs typeface="+mn-cs"/>
              </a:rPr>
              <a:t/>
            </a:r>
            <a:br>
              <a:rPr kumimoji="0" lang="en-US" sz="750" b="0" i="0" u="none" strike="noStrike" kern="1200" cap="none" spc="0" normalizeH="0" baseline="0" noProof="0" dirty="0">
                <a:ln>
                  <a:noFill/>
                </a:ln>
                <a:solidFill>
                  <a:srgbClr val="FFFFFF"/>
                </a:solidFill>
                <a:effectLst/>
                <a:uLnTx/>
                <a:uFillTx/>
                <a:latin typeface="Tahoma"/>
                <a:ea typeface="+mn-ea"/>
                <a:cs typeface="+mn-cs"/>
              </a:rPr>
            </a:br>
            <a:r>
              <a:rPr kumimoji="0" lang="en-US" sz="750" b="0" i="0" u="none" strike="noStrike" kern="1200" cap="none" spc="0" normalizeH="0" baseline="0" noProof="0" dirty="0">
                <a:ln>
                  <a:noFill/>
                </a:ln>
                <a:solidFill>
                  <a:srgbClr val="FFFFFF"/>
                </a:solidFill>
                <a:effectLst/>
                <a:uLnTx/>
                <a:uFillTx/>
                <a:latin typeface="Tahoma"/>
                <a:ea typeface="+mn-ea"/>
                <a:cs typeface="+mn-cs"/>
              </a:rPr>
              <a:t>Tel: +48-71-382-2800</a:t>
            </a:r>
          </a:p>
          <a:p>
            <a:pPr marL="0" marR="0" lvl="0" indent="0" defTabSz="685800" rtl="0" eaLnBrk="1" fontAlgn="auto" latinLnBrk="0" hangingPunct="1">
              <a:lnSpc>
                <a:spcPct val="100000"/>
              </a:lnSpc>
              <a:spcBef>
                <a:spcPts val="0"/>
              </a:spcBef>
              <a:spcAft>
                <a:spcPts val="900"/>
              </a:spcAft>
              <a:buClrTx/>
              <a:buSzTx/>
              <a:buFontTx/>
              <a:buNone/>
              <a:tabLst/>
              <a:defRPr/>
            </a:pPr>
            <a:r>
              <a:rPr kumimoji="0" lang="en-US" sz="750" b="1" i="0" u="none" strike="noStrike" kern="1200" cap="none" spc="0" normalizeH="0" baseline="0" noProof="0" dirty="0">
                <a:ln>
                  <a:noFill/>
                </a:ln>
                <a:solidFill>
                  <a:srgbClr val="FFFFFF"/>
                </a:solidFill>
                <a:effectLst/>
                <a:uLnTx/>
                <a:uFillTx/>
                <a:latin typeface="Tahoma"/>
                <a:ea typeface="+mn-ea"/>
                <a:cs typeface="+mn-cs"/>
              </a:rPr>
              <a:t>UK</a:t>
            </a:r>
            <a:r>
              <a:rPr kumimoji="0" lang="en-US" sz="750" b="0" i="0" u="none" strike="noStrike" kern="1200" cap="none" spc="0" normalizeH="0" baseline="0" noProof="0" dirty="0">
                <a:ln>
                  <a:noFill/>
                </a:ln>
                <a:solidFill>
                  <a:srgbClr val="FFFFFF"/>
                </a:solidFill>
                <a:effectLst/>
                <a:uLnTx/>
                <a:uFillTx/>
                <a:latin typeface="Tahoma"/>
                <a:ea typeface="+mn-ea"/>
                <a:cs typeface="+mn-cs"/>
              </a:rPr>
              <a:t/>
            </a:r>
            <a:br>
              <a:rPr kumimoji="0" lang="en-US" sz="750" b="0" i="0" u="none" strike="noStrike" kern="1200" cap="none" spc="0" normalizeH="0" baseline="0" noProof="0" dirty="0">
                <a:ln>
                  <a:noFill/>
                </a:ln>
                <a:solidFill>
                  <a:srgbClr val="FFFFFF"/>
                </a:solidFill>
                <a:effectLst/>
                <a:uLnTx/>
                <a:uFillTx/>
                <a:latin typeface="Tahoma"/>
                <a:ea typeface="+mn-ea"/>
                <a:cs typeface="+mn-cs"/>
              </a:rPr>
            </a:br>
            <a:r>
              <a:rPr kumimoji="0" lang="en-US" sz="750" b="0" i="0" u="none" strike="noStrike" kern="1200" cap="none" spc="0" normalizeH="0" baseline="0" noProof="0" dirty="0">
                <a:ln>
                  <a:noFill/>
                </a:ln>
                <a:solidFill>
                  <a:srgbClr val="FFFFFF"/>
                </a:solidFill>
                <a:effectLst/>
                <a:uLnTx/>
                <a:uFillTx/>
                <a:latin typeface="Tahoma"/>
                <a:ea typeface="+mn-ea"/>
                <a:cs typeface="+mn-cs"/>
              </a:rPr>
              <a:t>Tel: +44-207-544-8414 </a:t>
            </a:r>
          </a:p>
          <a:p>
            <a:pPr marL="0" marR="0" lvl="0" indent="0" defTabSz="685800" rtl="0" eaLnBrk="1" fontAlgn="auto" latinLnBrk="0" hangingPunct="1">
              <a:lnSpc>
                <a:spcPct val="100000"/>
              </a:lnSpc>
              <a:spcBef>
                <a:spcPts val="0"/>
              </a:spcBef>
              <a:spcAft>
                <a:spcPts val="900"/>
              </a:spcAft>
              <a:buClrTx/>
              <a:buSzTx/>
              <a:buFontTx/>
              <a:buNone/>
              <a:tabLst/>
              <a:defRPr/>
            </a:pPr>
            <a:endParaRPr kumimoji="0" lang="en-US" sz="750" b="0" i="0" u="none" strike="noStrike" kern="1200" cap="none" spc="0" normalizeH="0" baseline="0" noProof="0" dirty="0">
              <a:ln>
                <a:noFill/>
              </a:ln>
              <a:solidFill>
                <a:srgbClr val="FFFFFF"/>
              </a:solidFill>
              <a:effectLst/>
              <a:uLnTx/>
              <a:uFillTx/>
              <a:latin typeface="Tahoma"/>
              <a:ea typeface="+mn-ea"/>
              <a:cs typeface="+mn-cs"/>
            </a:endParaRPr>
          </a:p>
          <a:p>
            <a:pPr marL="0" marR="0" lvl="0" indent="0" defTabSz="685800" rtl="0" eaLnBrk="1" fontAlgn="auto" latinLnBrk="0" hangingPunct="1">
              <a:lnSpc>
                <a:spcPct val="100000"/>
              </a:lnSpc>
              <a:spcBef>
                <a:spcPts val="0"/>
              </a:spcBef>
              <a:spcAft>
                <a:spcPts val="900"/>
              </a:spcAft>
              <a:buClrTx/>
              <a:buSzTx/>
              <a:buFontTx/>
              <a:buNone/>
              <a:tabLst/>
              <a:defRPr/>
            </a:pPr>
            <a:endParaRPr kumimoji="0" lang="en-US" sz="750" b="0" i="0" u="none" strike="noStrike" kern="1200" cap="none" spc="0" normalizeH="0" baseline="0" noProof="0" dirty="0">
              <a:ln>
                <a:noFill/>
              </a:ln>
              <a:solidFill>
                <a:srgbClr val="FFFFFF"/>
              </a:solidFill>
              <a:effectLst/>
              <a:uLnTx/>
              <a:uFillTx/>
              <a:latin typeface="Tahoma"/>
              <a:ea typeface="+mn-ea"/>
              <a:cs typeface="+mn-cs"/>
            </a:endParaRPr>
          </a:p>
          <a:p>
            <a:pPr marL="0" marR="0" lvl="0" indent="0" defTabSz="685800" rtl="0" eaLnBrk="1" fontAlgn="auto" latinLnBrk="0" hangingPunct="1">
              <a:lnSpc>
                <a:spcPct val="100000"/>
              </a:lnSpc>
              <a:spcBef>
                <a:spcPts val="0"/>
              </a:spcBef>
              <a:spcAft>
                <a:spcPts val="900"/>
              </a:spcAft>
              <a:buClrTx/>
              <a:buSzTx/>
              <a:buFontTx/>
              <a:buNone/>
              <a:tabLst/>
              <a:defRPr/>
            </a:pPr>
            <a:r>
              <a:rPr kumimoji="0" lang="en-US" sz="750" b="1" i="0" u="none" strike="noStrike" kern="1200" cap="none" spc="0" normalizeH="0" baseline="0" noProof="0" dirty="0">
                <a:ln>
                  <a:noFill/>
                </a:ln>
                <a:solidFill>
                  <a:srgbClr val="FFFFFF"/>
                </a:solidFill>
                <a:effectLst/>
                <a:uLnTx/>
                <a:uFillTx/>
                <a:latin typeface="Tahoma"/>
                <a:ea typeface="+mn-ea"/>
                <a:cs typeface="+mn-cs"/>
              </a:rPr>
              <a:t>EMAIL</a:t>
            </a:r>
            <a:r>
              <a:rPr kumimoji="0" lang="en-US" sz="750" b="0" i="0" u="none" strike="noStrike" kern="1200" cap="none" spc="0" normalizeH="0" baseline="0" noProof="0" dirty="0">
                <a:ln>
                  <a:noFill/>
                </a:ln>
                <a:solidFill>
                  <a:srgbClr val="FFFFFF"/>
                </a:solidFill>
                <a:effectLst/>
                <a:uLnTx/>
                <a:uFillTx/>
                <a:latin typeface="Tahoma"/>
                <a:ea typeface="+mn-ea"/>
                <a:cs typeface="+mn-cs"/>
              </a:rPr>
              <a:t/>
            </a:r>
            <a:br>
              <a:rPr kumimoji="0" lang="en-US" sz="750" b="0" i="0" u="none" strike="noStrike" kern="1200" cap="none" spc="0" normalizeH="0" baseline="0" noProof="0" dirty="0">
                <a:ln>
                  <a:noFill/>
                </a:ln>
                <a:solidFill>
                  <a:srgbClr val="FFFFFF"/>
                </a:solidFill>
                <a:effectLst/>
                <a:uLnTx/>
                <a:uFillTx/>
                <a:latin typeface="Tahoma"/>
                <a:ea typeface="+mn-ea"/>
                <a:cs typeface="+mn-cs"/>
              </a:rPr>
            </a:br>
            <a:r>
              <a:rPr kumimoji="0" lang="en-US" sz="750" b="0" i="0" u="none" strike="noStrike" kern="1200" cap="none" spc="0" normalizeH="0" baseline="0" noProof="0" dirty="0">
                <a:ln>
                  <a:noFill/>
                </a:ln>
                <a:solidFill>
                  <a:srgbClr val="FFFFFF"/>
                </a:solidFill>
                <a:effectLst/>
                <a:uLnTx/>
                <a:uFillTx/>
                <a:latin typeface="Tahoma"/>
                <a:ea typeface="+mn-ea"/>
                <a:cs typeface="+mn-cs"/>
              </a:rPr>
              <a:t>info@softserveinc.com</a:t>
            </a:r>
          </a:p>
          <a:p>
            <a:pPr marL="0" marR="0" lvl="0" indent="0" defTabSz="685800" rtl="0" eaLnBrk="1" fontAlgn="auto" latinLnBrk="0" hangingPunct="1">
              <a:lnSpc>
                <a:spcPct val="100000"/>
              </a:lnSpc>
              <a:spcBef>
                <a:spcPts val="0"/>
              </a:spcBef>
              <a:spcAft>
                <a:spcPts val="900"/>
              </a:spcAft>
              <a:buClrTx/>
              <a:buSzTx/>
              <a:buFontTx/>
              <a:buNone/>
              <a:tabLst/>
              <a:defRPr/>
            </a:pPr>
            <a:r>
              <a:rPr kumimoji="0" lang="en-US" sz="750" b="1" i="0" u="none" strike="noStrike" kern="1200" cap="none" spc="0" normalizeH="0" baseline="0" noProof="0" dirty="0">
                <a:ln>
                  <a:noFill/>
                </a:ln>
                <a:solidFill>
                  <a:srgbClr val="FFFFFF"/>
                </a:solidFill>
                <a:effectLst/>
                <a:uLnTx/>
                <a:uFillTx/>
                <a:latin typeface="Tahoma"/>
                <a:ea typeface="+mn-ea"/>
                <a:cs typeface="+mn-cs"/>
              </a:rPr>
              <a:t>WEBSITE:</a:t>
            </a:r>
            <a:r>
              <a:rPr kumimoji="0" lang="en-US" sz="750" b="0" i="0" u="none" strike="noStrike" kern="1200" cap="none" spc="0" normalizeH="0" baseline="0" noProof="0" dirty="0">
                <a:ln>
                  <a:noFill/>
                </a:ln>
                <a:solidFill>
                  <a:srgbClr val="FFFFFF"/>
                </a:solidFill>
                <a:effectLst/>
                <a:uLnTx/>
                <a:uFillTx/>
                <a:latin typeface="Tahoma"/>
                <a:ea typeface="+mn-ea"/>
                <a:cs typeface="+mn-cs"/>
              </a:rPr>
              <a:t/>
            </a:r>
            <a:br>
              <a:rPr kumimoji="0" lang="en-US" sz="750" b="0" i="0" u="none" strike="noStrike" kern="1200" cap="none" spc="0" normalizeH="0" baseline="0" noProof="0" dirty="0">
                <a:ln>
                  <a:noFill/>
                </a:ln>
                <a:solidFill>
                  <a:srgbClr val="FFFFFF"/>
                </a:solidFill>
                <a:effectLst/>
                <a:uLnTx/>
                <a:uFillTx/>
                <a:latin typeface="Tahoma"/>
                <a:ea typeface="+mn-ea"/>
                <a:cs typeface="+mn-cs"/>
              </a:rPr>
            </a:br>
            <a:r>
              <a:rPr kumimoji="0" lang="en-US" sz="750" b="0" i="0" u="none" strike="noStrike" kern="1200" cap="none" spc="0" normalizeH="0" baseline="0" noProof="0" dirty="0">
                <a:ln>
                  <a:noFill/>
                </a:ln>
                <a:solidFill>
                  <a:srgbClr val="FFFFFF"/>
                </a:solidFill>
                <a:effectLst/>
                <a:uLnTx/>
                <a:uFillTx/>
                <a:latin typeface="Tahoma"/>
                <a:ea typeface="+mn-ea"/>
                <a:cs typeface="+mn-cs"/>
              </a:rPr>
              <a:t>www.softserveinc.com</a:t>
            </a:r>
            <a:endParaRPr kumimoji="0" lang="uk-UA" sz="75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3381550638"/>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9246E8-EABF-46CF-9A61-75E33FC4521B}"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9AAA71-ACD4-48C6-B0C7-640DC0D385AE}" type="slidenum">
              <a:rPr lang="en-US" smtClean="0"/>
              <a:t>‹#›</a:t>
            </a:fld>
            <a:endParaRPr lang="en-US"/>
          </a:p>
        </p:txBody>
      </p:sp>
    </p:spTree>
    <p:extLst>
      <p:ext uri="{BB962C8B-B14F-4D97-AF65-F5344CB8AC3E}">
        <p14:creationId xmlns:p14="http://schemas.microsoft.com/office/powerpoint/2010/main" val="1910483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9144000" cy="6858000"/>
          </a:xfrm>
          <a:prstGeom prst="rect">
            <a:avLst/>
          </a:prstGeom>
        </p:spPr>
      </p:pic>
      <p:sp>
        <p:nvSpPr>
          <p:cNvPr id="2" name="Заголовок 1"/>
          <p:cNvSpPr>
            <a:spLocks noGrp="1"/>
          </p:cNvSpPr>
          <p:nvPr>
            <p:ph type="ctrTitle" hasCustomPrompt="1"/>
          </p:nvPr>
        </p:nvSpPr>
        <p:spPr>
          <a:xfrm>
            <a:off x="891542" y="2701639"/>
            <a:ext cx="5723313" cy="1731039"/>
          </a:xfrm>
          <a:prstGeom prst="rect">
            <a:avLst/>
          </a:prstGeom>
        </p:spPr>
        <p:txBody>
          <a:bodyPr anchor="b">
            <a:normAutofit/>
          </a:bodyPr>
          <a:lstStyle>
            <a:lvl1pPr marL="0" indent="0" algn="l">
              <a:defRPr sz="4875" baseline="0">
                <a:solidFill>
                  <a:schemeClr val="tx1"/>
                </a:solidFill>
              </a:defRPr>
            </a:lvl1pPr>
          </a:lstStyle>
          <a:p>
            <a:r>
              <a:rPr lang="en-US" dirty="0"/>
              <a:t>Click to add title</a:t>
            </a:r>
            <a:br>
              <a:rPr lang="en-US" dirty="0"/>
            </a:br>
            <a:r>
              <a:rPr lang="en-US" dirty="0"/>
              <a:t>65 </a:t>
            </a:r>
            <a:r>
              <a:rPr lang="en-US" dirty="0" err="1"/>
              <a:t>pt</a:t>
            </a:r>
            <a:endParaRPr lang="uk-UA" dirty="0"/>
          </a:p>
        </p:txBody>
      </p:sp>
      <p:sp>
        <p:nvSpPr>
          <p:cNvPr id="3" name="Подзаголовок 2"/>
          <p:cNvSpPr>
            <a:spLocks noGrp="1"/>
          </p:cNvSpPr>
          <p:nvPr>
            <p:ph type="subTitle" idx="1" hasCustomPrompt="1"/>
          </p:nvPr>
        </p:nvSpPr>
        <p:spPr>
          <a:xfrm>
            <a:off x="891544" y="1963227"/>
            <a:ext cx="6727075" cy="454573"/>
          </a:xfrm>
          <a:prstGeom prst="rect">
            <a:avLst/>
          </a:prstGeom>
        </p:spPr>
        <p:txBody>
          <a:bodyPr>
            <a:noAutofit/>
          </a:bodyPr>
          <a:lstStyle>
            <a:lvl1pPr marL="0" indent="0" algn="l">
              <a:buNone/>
              <a:defRPr sz="2250"/>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dirty="0"/>
              <a:t>Click to add subtitle 30pt</a:t>
            </a:r>
            <a:endParaRPr lang="uk-UA" dirty="0"/>
          </a:p>
        </p:txBody>
      </p:sp>
      <p:pic>
        <p:nvPicPr>
          <p:cNvPr id="11" name="Picture 10"/>
          <p:cNvPicPr>
            <a:picLocks noChangeAspect="1"/>
          </p:cNvPicPr>
          <p:nvPr userDrawn="1"/>
        </p:nvPicPr>
        <p:blipFill>
          <a:blip r:embed="rId3"/>
          <a:stretch>
            <a:fillRect/>
          </a:stretch>
        </p:blipFill>
        <p:spPr>
          <a:xfrm>
            <a:off x="204788" y="271780"/>
            <a:ext cx="8734425" cy="685800"/>
          </a:xfrm>
          <a:prstGeom prst="rect">
            <a:avLst/>
          </a:prstGeom>
        </p:spPr>
      </p:pic>
    </p:spTree>
    <p:extLst>
      <p:ext uri="{BB962C8B-B14F-4D97-AF65-F5344CB8AC3E}">
        <p14:creationId xmlns:p14="http://schemas.microsoft.com/office/powerpoint/2010/main" val="3605556852"/>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19246E8-EABF-46CF-9A61-75E33FC4521B}" type="datetimeFigureOut">
              <a:rPr lang="en-US" smtClean="0"/>
              <a:t>9/13/2019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9AAA71-ACD4-48C6-B0C7-640DC0D385AE}" type="slidenum">
              <a:rPr lang="en-US" smtClean="0"/>
              <a:t>‹#›</a:t>
            </a:fld>
            <a:endParaRPr lang="en-US"/>
          </a:p>
        </p:txBody>
      </p:sp>
    </p:spTree>
    <p:extLst>
      <p:ext uri="{BB962C8B-B14F-4D97-AF65-F5344CB8AC3E}">
        <p14:creationId xmlns:p14="http://schemas.microsoft.com/office/powerpoint/2010/main" val="28640124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7"/>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lvl1pPr>
              <a:defRPr/>
            </a:lvl1pPr>
          </a:lstStyle>
          <a:p>
            <a:pPr>
              <a:defRPr/>
            </a:pPr>
            <a:fld id="{D95C5EFD-CDF5-4811-9131-93FFA7A6F876}" type="datetimeFigureOut">
              <a:rPr lang="ru-RU"/>
              <a:pPr>
                <a:defRPr/>
              </a:pPr>
              <a:t>13.09.2019</a:t>
            </a:fld>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fld id="{65B4C63E-27F5-47F6-988B-3BC01B544A45}" type="slidenum">
              <a:rPr lang="ru-RU" altLang="uk-UA"/>
              <a:pPr/>
              <a:t>‹#›</a:t>
            </a:fld>
            <a:endParaRPr lang="ru-RU" altLang="uk-UA"/>
          </a:p>
        </p:txBody>
      </p:sp>
    </p:spTree>
    <p:extLst>
      <p:ext uri="{BB962C8B-B14F-4D97-AF65-F5344CB8AC3E}">
        <p14:creationId xmlns:p14="http://schemas.microsoft.com/office/powerpoint/2010/main" val="7222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sp>
        <p:nvSpPr>
          <p:cNvPr id="4" name="Заголовок 1"/>
          <p:cNvSpPr>
            <a:spLocks noGrp="1"/>
          </p:cNvSpPr>
          <p:nvPr>
            <p:ph type="title" hasCustomPrompt="1"/>
          </p:nvPr>
        </p:nvSpPr>
        <p:spPr>
          <a:xfrm>
            <a:off x="312421" y="343778"/>
            <a:ext cx="8633936" cy="525970"/>
          </a:xfrm>
        </p:spPr>
        <p:txBody>
          <a:bodyPr>
            <a:noAutofit/>
          </a:bodyPr>
          <a:lstStyle>
            <a:lvl1pPr>
              <a:defRPr sz="2625"/>
            </a:lvl1pPr>
          </a:lstStyle>
          <a:p>
            <a:r>
              <a:rPr lang="en-US" dirty="0"/>
              <a:t>Click to add title</a:t>
            </a:r>
            <a:endParaRPr lang="uk-UA" dirty="0"/>
          </a:p>
        </p:txBody>
      </p:sp>
      <p:sp>
        <p:nvSpPr>
          <p:cNvPr id="6" name="Content Placeholder 7"/>
          <p:cNvSpPr>
            <a:spLocks noGrp="1"/>
          </p:cNvSpPr>
          <p:nvPr>
            <p:ph idx="1" hasCustomPrompt="1"/>
          </p:nvPr>
        </p:nvSpPr>
        <p:spPr>
          <a:xfrm>
            <a:off x="312420" y="1160923"/>
            <a:ext cx="8633936" cy="5268452"/>
          </a:xfrm>
        </p:spPr>
        <p:txBody>
          <a:bodyPr/>
          <a:lstStyle/>
          <a:p>
            <a:pPr lvl="0"/>
            <a:r>
              <a:rPr lang="en-US" dirty="0"/>
              <a:t>Click to add text</a:t>
            </a:r>
            <a:endParaRPr lang="ru-RU" dirty="0"/>
          </a:p>
          <a:p>
            <a:pPr lvl="1"/>
            <a:r>
              <a:rPr lang="en-US" dirty="0"/>
              <a:t>Second level</a:t>
            </a:r>
            <a:endParaRPr lang="ru-RU" dirty="0"/>
          </a:p>
          <a:p>
            <a:pPr lvl="2"/>
            <a:r>
              <a:rPr lang="en-US" dirty="0"/>
              <a:t>Third level</a:t>
            </a:r>
            <a:endParaRPr lang="ru-RU" dirty="0"/>
          </a:p>
          <a:p>
            <a:pPr lvl="3"/>
            <a:r>
              <a:rPr lang="en-US" dirty="0"/>
              <a:t>Fourth level</a:t>
            </a:r>
            <a:endParaRPr lang="ru-RU" dirty="0"/>
          </a:p>
          <a:p>
            <a:pPr lvl="4"/>
            <a:r>
              <a:rPr lang="en-US" dirty="0"/>
              <a:t>Fifth</a:t>
            </a:r>
            <a:r>
              <a:rPr lang="ru-RU" dirty="0"/>
              <a:t> </a:t>
            </a:r>
            <a:r>
              <a:rPr lang="en-US" dirty="0"/>
              <a:t>level</a:t>
            </a:r>
            <a:endParaRPr lang="uk-UA" dirty="0"/>
          </a:p>
          <a:p>
            <a:endParaRPr lang="uk-UA" dirty="0"/>
          </a:p>
        </p:txBody>
      </p:sp>
    </p:spTree>
    <p:extLst>
      <p:ext uri="{BB962C8B-B14F-4D97-AF65-F5344CB8AC3E}">
        <p14:creationId xmlns:p14="http://schemas.microsoft.com/office/powerpoint/2010/main" val="35436811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4" name="Текст 3"/>
          <p:cNvSpPr>
            <a:spLocks noGrp="1"/>
          </p:cNvSpPr>
          <p:nvPr>
            <p:ph type="body" sz="half" idx="2" hasCustomPrompt="1"/>
          </p:nvPr>
        </p:nvSpPr>
        <p:spPr>
          <a:xfrm>
            <a:off x="309338" y="1464899"/>
            <a:ext cx="3589517" cy="4964477"/>
          </a:xfrm>
        </p:spPr>
        <p:txBody>
          <a:bodyPr>
            <a:normAutofit/>
          </a:bodyPr>
          <a:lstStyle>
            <a:lvl1pPr marL="0" indent="0">
              <a:buNone/>
              <a:defRPr sz="1650"/>
            </a:lvl1pPr>
            <a:lvl2pPr marL="342875" indent="0">
              <a:buNone/>
              <a:defRPr sz="1050"/>
            </a:lvl2pPr>
            <a:lvl3pPr marL="685749" indent="0">
              <a:buNone/>
              <a:defRPr sz="900"/>
            </a:lvl3pPr>
            <a:lvl4pPr marL="1028624" indent="0">
              <a:buNone/>
              <a:defRPr sz="750"/>
            </a:lvl4pPr>
            <a:lvl5pPr marL="1371498" indent="0">
              <a:buNone/>
              <a:defRPr sz="750"/>
            </a:lvl5pPr>
            <a:lvl6pPr marL="1714373" indent="0">
              <a:buNone/>
              <a:defRPr sz="750"/>
            </a:lvl6pPr>
            <a:lvl7pPr marL="2057246" indent="0">
              <a:buNone/>
              <a:defRPr sz="750"/>
            </a:lvl7pPr>
            <a:lvl8pPr marL="2400120" indent="0">
              <a:buNone/>
              <a:defRPr sz="750"/>
            </a:lvl8pPr>
            <a:lvl9pPr marL="2742995" indent="0">
              <a:buNone/>
              <a:defRPr sz="750"/>
            </a:lvl9pPr>
          </a:lstStyle>
          <a:p>
            <a:pPr lvl="0"/>
            <a:r>
              <a:rPr lang="en-US" dirty="0"/>
              <a:t>Click to add text</a:t>
            </a:r>
            <a:endParaRPr lang="ru-RU" dirty="0"/>
          </a:p>
        </p:txBody>
      </p:sp>
      <p:sp>
        <p:nvSpPr>
          <p:cNvPr id="5" name="Заголовок 1"/>
          <p:cNvSpPr>
            <a:spLocks noGrp="1"/>
          </p:cNvSpPr>
          <p:nvPr>
            <p:ph type="title" hasCustomPrompt="1"/>
          </p:nvPr>
        </p:nvSpPr>
        <p:spPr>
          <a:xfrm>
            <a:off x="311576" y="343778"/>
            <a:ext cx="3579659" cy="525970"/>
          </a:xfrm>
        </p:spPr>
        <p:txBody>
          <a:bodyPr>
            <a:noAutofit/>
          </a:bodyPr>
          <a:lstStyle>
            <a:lvl1pPr>
              <a:defRPr sz="2625"/>
            </a:lvl1pPr>
          </a:lstStyle>
          <a:p>
            <a:r>
              <a:rPr lang="en-US" dirty="0"/>
              <a:t>Click to add title</a:t>
            </a:r>
            <a:endParaRPr lang="uk-UA" dirty="0"/>
          </a:p>
        </p:txBody>
      </p:sp>
      <p:sp>
        <p:nvSpPr>
          <p:cNvPr id="6" name="Content Placeholder 7"/>
          <p:cNvSpPr>
            <a:spLocks noGrp="1"/>
          </p:cNvSpPr>
          <p:nvPr>
            <p:ph idx="1" hasCustomPrompt="1"/>
          </p:nvPr>
        </p:nvSpPr>
        <p:spPr>
          <a:xfrm>
            <a:off x="4572001" y="0"/>
            <a:ext cx="4571999" cy="6858000"/>
          </a:xfrm>
        </p:spPr>
        <p:txBody>
          <a:bodyPr/>
          <a:lstStyle>
            <a:lvl1pPr>
              <a:defRPr/>
            </a:lvl1pPr>
          </a:lstStyle>
          <a:p>
            <a:r>
              <a:rPr lang="en-US" dirty="0"/>
              <a:t>Object</a:t>
            </a:r>
            <a:endParaRPr lang="uk-UA" dirty="0"/>
          </a:p>
        </p:txBody>
      </p:sp>
    </p:spTree>
    <p:extLst>
      <p:ext uri="{BB962C8B-B14F-4D97-AF65-F5344CB8AC3E}">
        <p14:creationId xmlns:p14="http://schemas.microsoft.com/office/powerpoint/2010/main" val="42617562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last slide contacts 0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9144000" cy="6858000"/>
          </a:xfrm>
          <a:prstGeom prst="rect">
            <a:avLst/>
          </a:prstGeom>
        </p:spPr>
      </p:pic>
      <p:sp>
        <p:nvSpPr>
          <p:cNvPr id="2" name="Заголовок 1"/>
          <p:cNvSpPr>
            <a:spLocks noGrp="1"/>
          </p:cNvSpPr>
          <p:nvPr>
            <p:ph type="title"/>
          </p:nvPr>
        </p:nvSpPr>
        <p:spPr>
          <a:xfrm>
            <a:off x="951545" y="2132234"/>
            <a:ext cx="7412652" cy="1325563"/>
          </a:xfrm>
          <a:prstGeom prst="rect">
            <a:avLst/>
          </a:prstGeom>
        </p:spPr>
        <p:txBody>
          <a:bodyPr>
            <a:normAutofit/>
          </a:bodyPr>
          <a:lstStyle>
            <a:lvl1pPr>
              <a:defRPr sz="2625">
                <a:solidFill>
                  <a:schemeClr val="tx1"/>
                </a:solidFill>
              </a:defRPr>
            </a:lvl1pPr>
          </a:lstStyle>
          <a:p>
            <a:endParaRPr lang="uk-UA" dirty="0"/>
          </a:p>
        </p:txBody>
      </p:sp>
      <p:pic>
        <p:nvPicPr>
          <p:cNvPr id="5" name="Picture 4"/>
          <p:cNvPicPr>
            <a:picLocks noChangeAspect="1"/>
          </p:cNvPicPr>
          <p:nvPr userDrawn="1"/>
        </p:nvPicPr>
        <p:blipFill>
          <a:blip r:embed="rId3"/>
          <a:stretch>
            <a:fillRect/>
          </a:stretch>
        </p:blipFill>
        <p:spPr>
          <a:xfrm>
            <a:off x="204788" y="271780"/>
            <a:ext cx="8734425" cy="685800"/>
          </a:xfrm>
          <a:prstGeom prst="rect">
            <a:avLst/>
          </a:prstGeom>
        </p:spPr>
      </p:pic>
      <p:sp>
        <p:nvSpPr>
          <p:cNvPr id="6" name="TextBox 5"/>
          <p:cNvSpPr txBox="1"/>
          <p:nvPr userDrawn="1"/>
        </p:nvSpPr>
        <p:spPr>
          <a:xfrm>
            <a:off x="713664" y="5001138"/>
            <a:ext cx="5536376" cy="1477328"/>
          </a:xfrm>
          <a:prstGeom prst="rect">
            <a:avLst/>
          </a:prstGeom>
          <a:noFill/>
        </p:spPr>
        <p:txBody>
          <a:bodyPr wrap="square" numCol="4" spcCol="144000" rtlCol="0">
            <a:spAutoFit/>
          </a:bodyPr>
          <a:lstStyle/>
          <a:p>
            <a:pPr marL="0" marR="0" lvl="0" indent="0" defTabSz="685800" rtl="0" eaLnBrk="1" fontAlgn="auto" latinLnBrk="0" hangingPunct="1">
              <a:lnSpc>
                <a:spcPct val="100000"/>
              </a:lnSpc>
              <a:spcBef>
                <a:spcPts val="0"/>
              </a:spcBef>
              <a:spcAft>
                <a:spcPts val="900"/>
              </a:spcAft>
              <a:buClrTx/>
              <a:buSzTx/>
              <a:buFontTx/>
              <a:buNone/>
              <a:tabLst/>
              <a:defRPr/>
            </a:pPr>
            <a:r>
              <a:rPr kumimoji="0" lang="en-US" sz="750" b="1" i="0" u="none" strike="noStrike" kern="1200" cap="none" spc="0" normalizeH="0" baseline="0" noProof="0" dirty="0">
                <a:ln>
                  <a:noFill/>
                </a:ln>
                <a:solidFill>
                  <a:srgbClr val="FFFFFF"/>
                </a:solidFill>
                <a:effectLst/>
                <a:uLnTx/>
                <a:uFillTx/>
                <a:latin typeface="Tahoma"/>
                <a:ea typeface="+mn-ea"/>
                <a:cs typeface="+mn-cs"/>
              </a:rPr>
              <a:t>USA HQ</a:t>
            </a:r>
            <a:br>
              <a:rPr kumimoji="0" lang="en-US" sz="750" b="1" i="0" u="none" strike="noStrike" kern="1200" cap="none" spc="0" normalizeH="0" baseline="0" noProof="0" dirty="0">
                <a:ln>
                  <a:noFill/>
                </a:ln>
                <a:solidFill>
                  <a:srgbClr val="FFFFFF"/>
                </a:solidFill>
                <a:effectLst/>
                <a:uLnTx/>
                <a:uFillTx/>
                <a:latin typeface="Tahoma"/>
                <a:ea typeface="+mn-ea"/>
                <a:cs typeface="+mn-cs"/>
              </a:rPr>
            </a:br>
            <a:r>
              <a:rPr kumimoji="0" lang="en-US" sz="750" b="0" i="0" u="none" strike="noStrike" kern="1200" cap="none" spc="0" normalizeH="0" baseline="0" noProof="0" dirty="0">
                <a:ln>
                  <a:noFill/>
                </a:ln>
                <a:solidFill>
                  <a:srgbClr val="FFFFFF"/>
                </a:solidFill>
                <a:effectLst/>
                <a:uLnTx/>
                <a:uFillTx/>
                <a:latin typeface="Tahoma"/>
                <a:ea typeface="+mn-ea"/>
                <a:cs typeface="+mn-cs"/>
              </a:rPr>
              <a:t>Toll Free: 866-687-3588 </a:t>
            </a:r>
            <a:br>
              <a:rPr kumimoji="0" lang="en-US" sz="750" b="0" i="0" u="none" strike="noStrike" kern="1200" cap="none" spc="0" normalizeH="0" baseline="0" noProof="0" dirty="0">
                <a:ln>
                  <a:noFill/>
                </a:ln>
                <a:solidFill>
                  <a:srgbClr val="FFFFFF"/>
                </a:solidFill>
                <a:effectLst/>
                <a:uLnTx/>
                <a:uFillTx/>
                <a:latin typeface="Tahoma"/>
                <a:ea typeface="+mn-ea"/>
                <a:cs typeface="+mn-cs"/>
              </a:rPr>
            </a:br>
            <a:r>
              <a:rPr kumimoji="0" lang="en-US" sz="750" b="0" i="0" u="none" strike="noStrike" kern="1200" cap="none" spc="0" normalizeH="0" baseline="0" noProof="0" dirty="0">
                <a:ln>
                  <a:noFill/>
                </a:ln>
                <a:solidFill>
                  <a:srgbClr val="FFFFFF"/>
                </a:solidFill>
                <a:effectLst/>
                <a:uLnTx/>
                <a:uFillTx/>
                <a:latin typeface="Tahoma"/>
                <a:ea typeface="+mn-ea"/>
                <a:cs typeface="+mn-cs"/>
              </a:rPr>
              <a:t>Tel: +1-512-516-8880</a:t>
            </a:r>
          </a:p>
          <a:p>
            <a:pPr marL="0" marR="0" lvl="0" indent="0" defTabSz="685800" rtl="0" eaLnBrk="1" fontAlgn="auto" latinLnBrk="0" hangingPunct="1">
              <a:lnSpc>
                <a:spcPct val="100000"/>
              </a:lnSpc>
              <a:spcBef>
                <a:spcPts val="0"/>
              </a:spcBef>
              <a:spcAft>
                <a:spcPts val="900"/>
              </a:spcAft>
              <a:buClrTx/>
              <a:buSzTx/>
              <a:buFontTx/>
              <a:buNone/>
              <a:tabLst/>
              <a:defRPr/>
            </a:pPr>
            <a:r>
              <a:rPr kumimoji="0" lang="en-US" sz="750" b="1" i="0" u="none" strike="noStrike" kern="1200" cap="none" spc="0" normalizeH="0" baseline="0" noProof="0" dirty="0">
                <a:ln>
                  <a:noFill/>
                </a:ln>
                <a:solidFill>
                  <a:srgbClr val="FFFFFF"/>
                </a:solidFill>
                <a:effectLst/>
                <a:uLnTx/>
                <a:uFillTx/>
                <a:latin typeface="Tahoma"/>
                <a:ea typeface="+mn-ea"/>
                <a:cs typeface="+mn-cs"/>
              </a:rPr>
              <a:t>Ukraine HQ</a:t>
            </a:r>
            <a:r>
              <a:rPr kumimoji="0" lang="en-US" sz="750" b="0" i="0" u="none" strike="noStrike" kern="1200" cap="none" spc="0" normalizeH="0" baseline="0" noProof="0" dirty="0">
                <a:ln>
                  <a:noFill/>
                </a:ln>
                <a:solidFill>
                  <a:srgbClr val="FFFFFF"/>
                </a:solidFill>
                <a:effectLst/>
                <a:uLnTx/>
                <a:uFillTx/>
                <a:latin typeface="Tahoma"/>
                <a:ea typeface="+mn-ea"/>
                <a:cs typeface="+mn-cs"/>
              </a:rPr>
              <a:t/>
            </a:r>
            <a:br>
              <a:rPr kumimoji="0" lang="en-US" sz="750" b="0" i="0" u="none" strike="noStrike" kern="1200" cap="none" spc="0" normalizeH="0" baseline="0" noProof="0" dirty="0">
                <a:ln>
                  <a:noFill/>
                </a:ln>
                <a:solidFill>
                  <a:srgbClr val="FFFFFF"/>
                </a:solidFill>
                <a:effectLst/>
                <a:uLnTx/>
                <a:uFillTx/>
                <a:latin typeface="Tahoma"/>
                <a:ea typeface="+mn-ea"/>
                <a:cs typeface="+mn-cs"/>
              </a:rPr>
            </a:br>
            <a:r>
              <a:rPr kumimoji="0" lang="en-US" sz="750" b="0" i="0" u="none" strike="noStrike" kern="1200" cap="none" spc="0" normalizeH="0" baseline="0" noProof="0" dirty="0">
                <a:ln>
                  <a:noFill/>
                </a:ln>
                <a:solidFill>
                  <a:srgbClr val="FFFFFF"/>
                </a:solidFill>
                <a:effectLst/>
                <a:uLnTx/>
                <a:uFillTx/>
                <a:latin typeface="Tahoma"/>
                <a:ea typeface="+mn-ea"/>
                <a:cs typeface="+mn-cs"/>
              </a:rPr>
              <a:t>Tel: +380-32-240-9090</a:t>
            </a:r>
          </a:p>
          <a:p>
            <a:pPr marL="0" marR="0" lvl="0" indent="0" defTabSz="685800" rtl="0" eaLnBrk="1" fontAlgn="auto" latinLnBrk="0" hangingPunct="1">
              <a:lnSpc>
                <a:spcPct val="100000"/>
              </a:lnSpc>
              <a:spcBef>
                <a:spcPts val="0"/>
              </a:spcBef>
              <a:spcAft>
                <a:spcPts val="900"/>
              </a:spcAft>
              <a:buClrTx/>
              <a:buSzTx/>
              <a:buFontTx/>
              <a:buNone/>
              <a:tabLst/>
              <a:defRPr/>
            </a:pPr>
            <a:endParaRPr kumimoji="0" lang="en-US" sz="750" b="0" i="0" u="none" strike="noStrike" kern="1200" cap="none" spc="0" normalizeH="0" baseline="0" noProof="0" dirty="0">
              <a:ln>
                <a:noFill/>
              </a:ln>
              <a:solidFill>
                <a:srgbClr val="FFFFFF"/>
              </a:solidFill>
              <a:effectLst/>
              <a:uLnTx/>
              <a:uFillTx/>
              <a:latin typeface="Tahoma"/>
              <a:ea typeface="+mn-ea"/>
              <a:cs typeface="+mn-cs"/>
            </a:endParaRPr>
          </a:p>
          <a:p>
            <a:pPr marL="0" marR="0" lvl="0" indent="0" defTabSz="685800" rtl="0" eaLnBrk="1" fontAlgn="auto" latinLnBrk="0" hangingPunct="1">
              <a:lnSpc>
                <a:spcPct val="100000"/>
              </a:lnSpc>
              <a:spcBef>
                <a:spcPts val="0"/>
              </a:spcBef>
              <a:spcAft>
                <a:spcPts val="900"/>
              </a:spcAft>
              <a:buClrTx/>
              <a:buSzTx/>
              <a:buFontTx/>
              <a:buNone/>
              <a:tabLst/>
              <a:defRPr/>
            </a:pPr>
            <a:r>
              <a:rPr kumimoji="0" lang="en-US" sz="750" b="1" i="0" u="none" strike="noStrike" kern="1200" cap="none" spc="0" normalizeH="0" baseline="0" noProof="0" dirty="0">
                <a:ln>
                  <a:noFill/>
                </a:ln>
                <a:solidFill>
                  <a:srgbClr val="FFFFFF"/>
                </a:solidFill>
                <a:effectLst/>
                <a:uLnTx/>
                <a:uFillTx/>
                <a:latin typeface="Tahoma"/>
                <a:ea typeface="+mn-ea"/>
                <a:cs typeface="+mn-cs"/>
              </a:rPr>
              <a:t>Bulgaria</a:t>
            </a:r>
            <a:r>
              <a:rPr kumimoji="0" lang="en-US" sz="750" b="0" i="0" u="none" strike="noStrike" kern="1200" cap="none" spc="0" normalizeH="0" baseline="0" noProof="0" dirty="0">
                <a:ln>
                  <a:noFill/>
                </a:ln>
                <a:solidFill>
                  <a:srgbClr val="FFFFFF"/>
                </a:solidFill>
                <a:effectLst/>
                <a:uLnTx/>
                <a:uFillTx/>
                <a:latin typeface="Tahoma"/>
                <a:ea typeface="+mn-ea"/>
                <a:cs typeface="+mn-cs"/>
              </a:rPr>
              <a:t> </a:t>
            </a:r>
            <a:br>
              <a:rPr kumimoji="0" lang="en-US" sz="750" b="0" i="0" u="none" strike="noStrike" kern="1200" cap="none" spc="0" normalizeH="0" baseline="0" noProof="0" dirty="0">
                <a:ln>
                  <a:noFill/>
                </a:ln>
                <a:solidFill>
                  <a:srgbClr val="FFFFFF"/>
                </a:solidFill>
                <a:effectLst/>
                <a:uLnTx/>
                <a:uFillTx/>
                <a:latin typeface="Tahoma"/>
                <a:ea typeface="+mn-ea"/>
                <a:cs typeface="+mn-cs"/>
              </a:rPr>
            </a:br>
            <a:r>
              <a:rPr kumimoji="0" lang="en-US" sz="750" b="0" i="0" u="none" strike="noStrike" kern="1200" cap="none" spc="0" normalizeH="0" baseline="0" noProof="0" dirty="0">
                <a:ln>
                  <a:noFill/>
                </a:ln>
                <a:solidFill>
                  <a:srgbClr val="FFFFFF"/>
                </a:solidFill>
                <a:effectLst/>
                <a:uLnTx/>
                <a:uFillTx/>
                <a:latin typeface="Tahoma"/>
                <a:ea typeface="+mn-ea"/>
                <a:cs typeface="+mn-cs"/>
              </a:rPr>
              <a:t>Tel: +359-2-902-3760</a:t>
            </a:r>
          </a:p>
          <a:p>
            <a:pPr marL="0" marR="0" lvl="0" indent="0" defTabSz="685800" rtl="0" eaLnBrk="1" fontAlgn="auto" latinLnBrk="0" hangingPunct="1">
              <a:lnSpc>
                <a:spcPct val="100000"/>
              </a:lnSpc>
              <a:spcBef>
                <a:spcPts val="0"/>
              </a:spcBef>
              <a:spcAft>
                <a:spcPts val="900"/>
              </a:spcAft>
              <a:buClrTx/>
              <a:buSzTx/>
              <a:buFontTx/>
              <a:buNone/>
              <a:tabLst/>
              <a:defRPr/>
            </a:pPr>
            <a:r>
              <a:rPr kumimoji="0" lang="en-US" sz="750" b="1" i="0" u="none" strike="noStrike" kern="1200" cap="none" spc="0" normalizeH="0" baseline="0" noProof="0" dirty="0">
                <a:ln>
                  <a:noFill/>
                </a:ln>
                <a:solidFill>
                  <a:srgbClr val="FFFFFF"/>
                </a:solidFill>
                <a:effectLst/>
                <a:uLnTx/>
                <a:uFillTx/>
                <a:latin typeface="Tahoma"/>
                <a:ea typeface="+mn-ea"/>
                <a:cs typeface="+mn-cs"/>
              </a:rPr>
              <a:t>Germany</a:t>
            </a:r>
            <a:r>
              <a:rPr kumimoji="0" lang="en-US" sz="750" b="0" i="0" u="none" strike="noStrike" kern="1200" cap="none" spc="0" normalizeH="0" baseline="0" noProof="0" dirty="0">
                <a:ln>
                  <a:noFill/>
                </a:ln>
                <a:solidFill>
                  <a:srgbClr val="FFFFFF"/>
                </a:solidFill>
                <a:effectLst/>
                <a:uLnTx/>
                <a:uFillTx/>
                <a:latin typeface="Tahoma"/>
                <a:ea typeface="+mn-ea"/>
                <a:cs typeface="+mn-cs"/>
              </a:rPr>
              <a:t/>
            </a:r>
            <a:br>
              <a:rPr kumimoji="0" lang="en-US" sz="750" b="0" i="0" u="none" strike="noStrike" kern="1200" cap="none" spc="0" normalizeH="0" baseline="0" noProof="0" dirty="0">
                <a:ln>
                  <a:noFill/>
                </a:ln>
                <a:solidFill>
                  <a:srgbClr val="FFFFFF"/>
                </a:solidFill>
                <a:effectLst/>
                <a:uLnTx/>
                <a:uFillTx/>
                <a:latin typeface="Tahoma"/>
                <a:ea typeface="+mn-ea"/>
                <a:cs typeface="+mn-cs"/>
              </a:rPr>
            </a:br>
            <a:r>
              <a:rPr kumimoji="0" lang="en-US" sz="750" b="0" i="0" u="none" strike="noStrike" kern="1200" cap="none" spc="0" normalizeH="0" baseline="0" noProof="0" dirty="0">
                <a:ln>
                  <a:noFill/>
                </a:ln>
                <a:solidFill>
                  <a:srgbClr val="FFFFFF"/>
                </a:solidFill>
                <a:effectLst/>
                <a:uLnTx/>
                <a:uFillTx/>
                <a:latin typeface="Tahoma"/>
                <a:ea typeface="+mn-ea"/>
                <a:cs typeface="+mn-cs"/>
              </a:rPr>
              <a:t>Tel: +49-69-2602-5857</a:t>
            </a:r>
          </a:p>
          <a:p>
            <a:pPr marL="0" marR="0" lvl="0" indent="0" defTabSz="685800" rtl="0" eaLnBrk="1" fontAlgn="auto" latinLnBrk="0" hangingPunct="1">
              <a:lnSpc>
                <a:spcPct val="100000"/>
              </a:lnSpc>
              <a:spcBef>
                <a:spcPts val="0"/>
              </a:spcBef>
              <a:spcAft>
                <a:spcPts val="900"/>
              </a:spcAft>
              <a:buClrTx/>
              <a:buSzTx/>
              <a:buFontTx/>
              <a:buNone/>
              <a:tabLst/>
              <a:defRPr/>
            </a:pPr>
            <a:r>
              <a:rPr kumimoji="0" lang="en-US" sz="750" b="1" i="0" u="none" strike="noStrike" kern="1200" cap="none" spc="0" normalizeH="0" baseline="0" noProof="0" dirty="0">
                <a:ln>
                  <a:noFill/>
                </a:ln>
                <a:solidFill>
                  <a:srgbClr val="FFFFFF"/>
                </a:solidFill>
                <a:effectLst/>
                <a:uLnTx/>
                <a:uFillTx/>
                <a:latin typeface="Tahoma"/>
                <a:ea typeface="+mn-ea"/>
                <a:cs typeface="+mn-cs"/>
              </a:rPr>
              <a:t>Netherlands</a:t>
            </a:r>
            <a:r>
              <a:rPr kumimoji="0" lang="en-US" sz="750" b="0" i="0" u="none" strike="noStrike" kern="1200" cap="none" spc="0" normalizeH="0" baseline="0" noProof="0" dirty="0">
                <a:ln>
                  <a:noFill/>
                </a:ln>
                <a:solidFill>
                  <a:srgbClr val="FFFFFF"/>
                </a:solidFill>
                <a:effectLst/>
                <a:uLnTx/>
                <a:uFillTx/>
                <a:latin typeface="Tahoma"/>
                <a:ea typeface="+mn-ea"/>
                <a:cs typeface="+mn-cs"/>
              </a:rPr>
              <a:t/>
            </a:r>
            <a:br>
              <a:rPr kumimoji="0" lang="en-US" sz="750" b="0" i="0" u="none" strike="noStrike" kern="1200" cap="none" spc="0" normalizeH="0" baseline="0" noProof="0" dirty="0">
                <a:ln>
                  <a:noFill/>
                </a:ln>
                <a:solidFill>
                  <a:srgbClr val="FFFFFF"/>
                </a:solidFill>
                <a:effectLst/>
                <a:uLnTx/>
                <a:uFillTx/>
                <a:latin typeface="Tahoma"/>
                <a:ea typeface="+mn-ea"/>
                <a:cs typeface="+mn-cs"/>
              </a:rPr>
            </a:br>
            <a:r>
              <a:rPr kumimoji="0" lang="en-US" sz="750" b="0" i="0" u="none" strike="noStrike" kern="1200" cap="none" spc="0" normalizeH="0" baseline="0" noProof="0" dirty="0">
                <a:ln>
                  <a:noFill/>
                </a:ln>
                <a:solidFill>
                  <a:srgbClr val="FFFFFF"/>
                </a:solidFill>
                <a:effectLst/>
                <a:uLnTx/>
                <a:uFillTx/>
                <a:latin typeface="Tahoma"/>
                <a:ea typeface="+mn-ea"/>
                <a:cs typeface="+mn-cs"/>
              </a:rPr>
              <a:t>Tel: +31-20-262-33-23 </a:t>
            </a:r>
          </a:p>
          <a:p>
            <a:pPr marL="0" marR="0" lvl="0" indent="0" defTabSz="685800" rtl="0" eaLnBrk="1" fontAlgn="auto" latinLnBrk="0" hangingPunct="1">
              <a:lnSpc>
                <a:spcPct val="100000"/>
              </a:lnSpc>
              <a:spcBef>
                <a:spcPts val="0"/>
              </a:spcBef>
              <a:spcAft>
                <a:spcPts val="900"/>
              </a:spcAft>
              <a:buClrTx/>
              <a:buSzTx/>
              <a:buFontTx/>
              <a:buNone/>
              <a:tabLst/>
              <a:defRPr/>
            </a:pPr>
            <a:r>
              <a:rPr kumimoji="0" lang="en-US" sz="750" b="1" i="0" u="none" strike="noStrike" kern="1200" cap="none" spc="0" normalizeH="0" baseline="0" noProof="0" dirty="0">
                <a:ln>
                  <a:noFill/>
                </a:ln>
                <a:solidFill>
                  <a:srgbClr val="FFFFFF"/>
                </a:solidFill>
                <a:effectLst/>
                <a:uLnTx/>
                <a:uFillTx/>
                <a:latin typeface="Tahoma"/>
                <a:ea typeface="+mn-ea"/>
                <a:cs typeface="+mn-cs"/>
              </a:rPr>
              <a:t>Poland</a:t>
            </a:r>
            <a:r>
              <a:rPr kumimoji="0" lang="en-US" sz="750" b="0" i="0" u="none" strike="noStrike" kern="1200" cap="none" spc="0" normalizeH="0" baseline="0" noProof="0" dirty="0">
                <a:ln>
                  <a:noFill/>
                </a:ln>
                <a:solidFill>
                  <a:srgbClr val="FFFFFF"/>
                </a:solidFill>
                <a:effectLst/>
                <a:uLnTx/>
                <a:uFillTx/>
                <a:latin typeface="Tahoma"/>
                <a:ea typeface="+mn-ea"/>
                <a:cs typeface="+mn-cs"/>
              </a:rPr>
              <a:t/>
            </a:r>
            <a:br>
              <a:rPr kumimoji="0" lang="en-US" sz="750" b="0" i="0" u="none" strike="noStrike" kern="1200" cap="none" spc="0" normalizeH="0" baseline="0" noProof="0" dirty="0">
                <a:ln>
                  <a:noFill/>
                </a:ln>
                <a:solidFill>
                  <a:srgbClr val="FFFFFF"/>
                </a:solidFill>
                <a:effectLst/>
                <a:uLnTx/>
                <a:uFillTx/>
                <a:latin typeface="Tahoma"/>
                <a:ea typeface="+mn-ea"/>
                <a:cs typeface="+mn-cs"/>
              </a:rPr>
            </a:br>
            <a:r>
              <a:rPr kumimoji="0" lang="en-US" sz="750" b="0" i="0" u="none" strike="noStrike" kern="1200" cap="none" spc="0" normalizeH="0" baseline="0" noProof="0" dirty="0">
                <a:ln>
                  <a:noFill/>
                </a:ln>
                <a:solidFill>
                  <a:srgbClr val="FFFFFF"/>
                </a:solidFill>
                <a:effectLst/>
                <a:uLnTx/>
                <a:uFillTx/>
                <a:latin typeface="Tahoma"/>
                <a:ea typeface="+mn-ea"/>
                <a:cs typeface="+mn-cs"/>
              </a:rPr>
              <a:t>Tel: +48-71-382-2800</a:t>
            </a:r>
          </a:p>
          <a:p>
            <a:pPr marL="0" marR="0" lvl="0" indent="0" defTabSz="685800" rtl="0" eaLnBrk="1" fontAlgn="auto" latinLnBrk="0" hangingPunct="1">
              <a:lnSpc>
                <a:spcPct val="100000"/>
              </a:lnSpc>
              <a:spcBef>
                <a:spcPts val="0"/>
              </a:spcBef>
              <a:spcAft>
                <a:spcPts val="900"/>
              </a:spcAft>
              <a:buClrTx/>
              <a:buSzTx/>
              <a:buFontTx/>
              <a:buNone/>
              <a:tabLst/>
              <a:defRPr/>
            </a:pPr>
            <a:r>
              <a:rPr kumimoji="0" lang="en-US" sz="750" b="1" i="0" u="none" strike="noStrike" kern="1200" cap="none" spc="0" normalizeH="0" baseline="0" noProof="0" dirty="0">
                <a:ln>
                  <a:noFill/>
                </a:ln>
                <a:solidFill>
                  <a:srgbClr val="FFFFFF"/>
                </a:solidFill>
                <a:effectLst/>
                <a:uLnTx/>
                <a:uFillTx/>
                <a:latin typeface="Tahoma"/>
                <a:ea typeface="+mn-ea"/>
                <a:cs typeface="+mn-cs"/>
              </a:rPr>
              <a:t>UK</a:t>
            </a:r>
            <a:r>
              <a:rPr kumimoji="0" lang="en-US" sz="750" b="0" i="0" u="none" strike="noStrike" kern="1200" cap="none" spc="0" normalizeH="0" baseline="0" noProof="0" dirty="0">
                <a:ln>
                  <a:noFill/>
                </a:ln>
                <a:solidFill>
                  <a:srgbClr val="FFFFFF"/>
                </a:solidFill>
                <a:effectLst/>
                <a:uLnTx/>
                <a:uFillTx/>
                <a:latin typeface="Tahoma"/>
                <a:ea typeface="+mn-ea"/>
                <a:cs typeface="+mn-cs"/>
              </a:rPr>
              <a:t/>
            </a:r>
            <a:br>
              <a:rPr kumimoji="0" lang="en-US" sz="750" b="0" i="0" u="none" strike="noStrike" kern="1200" cap="none" spc="0" normalizeH="0" baseline="0" noProof="0" dirty="0">
                <a:ln>
                  <a:noFill/>
                </a:ln>
                <a:solidFill>
                  <a:srgbClr val="FFFFFF"/>
                </a:solidFill>
                <a:effectLst/>
                <a:uLnTx/>
                <a:uFillTx/>
                <a:latin typeface="Tahoma"/>
                <a:ea typeface="+mn-ea"/>
                <a:cs typeface="+mn-cs"/>
              </a:rPr>
            </a:br>
            <a:r>
              <a:rPr kumimoji="0" lang="en-US" sz="750" b="0" i="0" u="none" strike="noStrike" kern="1200" cap="none" spc="0" normalizeH="0" baseline="0" noProof="0" dirty="0">
                <a:ln>
                  <a:noFill/>
                </a:ln>
                <a:solidFill>
                  <a:srgbClr val="FFFFFF"/>
                </a:solidFill>
                <a:effectLst/>
                <a:uLnTx/>
                <a:uFillTx/>
                <a:latin typeface="Tahoma"/>
                <a:ea typeface="+mn-ea"/>
                <a:cs typeface="+mn-cs"/>
              </a:rPr>
              <a:t>Tel: +44-207-544-8414 </a:t>
            </a:r>
          </a:p>
          <a:p>
            <a:pPr marL="0" marR="0" lvl="0" indent="0" defTabSz="685800" rtl="0" eaLnBrk="1" fontAlgn="auto" latinLnBrk="0" hangingPunct="1">
              <a:lnSpc>
                <a:spcPct val="100000"/>
              </a:lnSpc>
              <a:spcBef>
                <a:spcPts val="0"/>
              </a:spcBef>
              <a:spcAft>
                <a:spcPts val="900"/>
              </a:spcAft>
              <a:buClrTx/>
              <a:buSzTx/>
              <a:buFontTx/>
              <a:buNone/>
              <a:tabLst/>
              <a:defRPr/>
            </a:pPr>
            <a:endParaRPr kumimoji="0" lang="en-US" sz="750" b="0" i="0" u="none" strike="noStrike" kern="1200" cap="none" spc="0" normalizeH="0" baseline="0" noProof="0" dirty="0">
              <a:ln>
                <a:noFill/>
              </a:ln>
              <a:solidFill>
                <a:srgbClr val="FFFFFF"/>
              </a:solidFill>
              <a:effectLst/>
              <a:uLnTx/>
              <a:uFillTx/>
              <a:latin typeface="Tahoma"/>
              <a:ea typeface="+mn-ea"/>
              <a:cs typeface="+mn-cs"/>
            </a:endParaRPr>
          </a:p>
          <a:p>
            <a:pPr marL="0" marR="0" lvl="0" indent="0" defTabSz="685800" rtl="0" eaLnBrk="1" fontAlgn="auto" latinLnBrk="0" hangingPunct="1">
              <a:lnSpc>
                <a:spcPct val="100000"/>
              </a:lnSpc>
              <a:spcBef>
                <a:spcPts val="0"/>
              </a:spcBef>
              <a:spcAft>
                <a:spcPts val="900"/>
              </a:spcAft>
              <a:buClrTx/>
              <a:buSzTx/>
              <a:buFontTx/>
              <a:buNone/>
              <a:tabLst/>
              <a:defRPr/>
            </a:pPr>
            <a:endParaRPr kumimoji="0" lang="en-US" sz="750" b="0" i="0" u="none" strike="noStrike" kern="1200" cap="none" spc="0" normalizeH="0" baseline="0" noProof="0" dirty="0">
              <a:ln>
                <a:noFill/>
              </a:ln>
              <a:solidFill>
                <a:srgbClr val="FFFFFF"/>
              </a:solidFill>
              <a:effectLst/>
              <a:uLnTx/>
              <a:uFillTx/>
              <a:latin typeface="Tahoma"/>
              <a:ea typeface="+mn-ea"/>
              <a:cs typeface="+mn-cs"/>
            </a:endParaRPr>
          </a:p>
          <a:p>
            <a:pPr marL="0" marR="0" lvl="0" indent="0" defTabSz="685800" rtl="0" eaLnBrk="1" fontAlgn="auto" latinLnBrk="0" hangingPunct="1">
              <a:lnSpc>
                <a:spcPct val="100000"/>
              </a:lnSpc>
              <a:spcBef>
                <a:spcPts val="0"/>
              </a:spcBef>
              <a:spcAft>
                <a:spcPts val="900"/>
              </a:spcAft>
              <a:buClrTx/>
              <a:buSzTx/>
              <a:buFontTx/>
              <a:buNone/>
              <a:tabLst/>
              <a:defRPr/>
            </a:pPr>
            <a:r>
              <a:rPr kumimoji="0" lang="en-US" sz="750" b="1" i="0" u="none" strike="noStrike" kern="1200" cap="none" spc="0" normalizeH="0" baseline="0" noProof="0" dirty="0">
                <a:ln>
                  <a:noFill/>
                </a:ln>
                <a:solidFill>
                  <a:srgbClr val="FFFFFF"/>
                </a:solidFill>
                <a:effectLst/>
                <a:uLnTx/>
                <a:uFillTx/>
                <a:latin typeface="Tahoma"/>
                <a:ea typeface="+mn-ea"/>
                <a:cs typeface="+mn-cs"/>
              </a:rPr>
              <a:t>EMAIL</a:t>
            </a:r>
            <a:r>
              <a:rPr kumimoji="0" lang="en-US" sz="750" b="0" i="0" u="none" strike="noStrike" kern="1200" cap="none" spc="0" normalizeH="0" baseline="0" noProof="0" dirty="0">
                <a:ln>
                  <a:noFill/>
                </a:ln>
                <a:solidFill>
                  <a:srgbClr val="FFFFFF"/>
                </a:solidFill>
                <a:effectLst/>
                <a:uLnTx/>
                <a:uFillTx/>
                <a:latin typeface="Tahoma"/>
                <a:ea typeface="+mn-ea"/>
                <a:cs typeface="+mn-cs"/>
              </a:rPr>
              <a:t/>
            </a:r>
            <a:br>
              <a:rPr kumimoji="0" lang="en-US" sz="750" b="0" i="0" u="none" strike="noStrike" kern="1200" cap="none" spc="0" normalizeH="0" baseline="0" noProof="0" dirty="0">
                <a:ln>
                  <a:noFill/>
                </a:ln>
                <a:solidFill>
                  <a:srgbClr val="FFFFFF"/>
                </a:solidFill>
                <a:effectLst/>
                <a:uLnTx/>
                <a:uFillTx/>
                <a:latin typeface="Tahoma"/>
                <a:ea typeface="+mn-ea"/>
                <a:cs typeface="+mn-cs"/>
              </a:rPr>
            </a:br>
            <a:r>
              <a:rPr kumimoji="0" lang="en-US" sz="750" b="0" i="0" u="none" strike="noStrike" kern="1200" cap="none" spc="0" normalizeH="0" baseline="0" noProof="0" dirty="0">
                <a:ln>
                  <a:noFill/>
                </a:ln>
                <a:solidFill>
                  <a:srgbClr val="FFFFFF"/>
                </a:solidFill>
                <a:effectLst/>
                <a:uLnTx/>
                <a:uFillTx/>
                <a:latin typeface="Tahoma"/>
                <a:ea typeface="+mn-ea"/>
                <a:cs typeface="+mn-cs"/>
              </a:rPr>
              <a:t>info@softserveinc.com</a:t>
            </a:r>
          </a:p>
          <a:p>
            <a:pPr marL="0" marR="0" lvl="0" indent="0" defTabSz="685800" rtl="0" eaLnBrk="1" fontAlgn="auto" latinLnBrk="0" hangingPunct="1">
              <a:lnSpc>
                <a:spcPct val="100000"/>
              </a:lnSpc>
              <a:spcBef>
                <a:spcPts val="0"/>
              </a:spcBef>
              <a:spcAft>
                <a:spcPts val="900"/>
              </a:spcAft>
              <a:buClrTx/>
              <a:buSzTx/>
              <a:buFontTx/>
              <a:buNone/>
              <a:tabLst/>
              <a:defRPr/>
            </a:pPr>
            <a:r>
              <a:rPr kumimoji="0" lang="en-US" sz="750" b="1" i="0" u="none" strike="noStrike" kern="1200" cap="none" spc="0" normalizeH="0" baseline="0" noProof="0" dirty="0">
                <a:ln>
                  <a:noFill/>
                </a:ln>
                <a:solidFill>
                  <a:srgbClr val="FFFFFF"/>
                </a:solidFill>
                <a:effectLst/>
                <a:uLnTx/>
                <a:uFillTx/>
                <a:latin typeface="Tahoma"/>
                <a:ea typeface="+mn-ea"/>
                <a:cs typeface="+mn-cs"/>
              </a:rPr>
              <a:t>WEBSITE:</a:t>
            </a:r>
            <a:r>
              <a:rPr kumimoji="0" lang="en-US" sz="750" b="0" i="0" u="none" strike="noStrike" kern="1200" cap="none" spc="0" normalizeH="0" baseline="0" noProof="0" dirty="0">
                <a:ln>
                  <a:noFill/>
                </a:ln>
                <a:solidFill>
                  <a:srgbClr val="FFFFFF"/>
                </a:solidFill>
                <a:effectLst/>
                <a:uLnTx/>
                <a:uFillTx/>
                <a:latin typeface="Tahoma"/>
                <a:ea typeface="+mn-ea"/>
                <a:cs typeface="+mn-cs"/>
              </a:rPr>
              <a:t/>
            </a:r>
            <a:br>
              <a:rPr kumimoji="0" lang="en-US" sz="750" b="0" i="0" u="none" strike="noStrike" kern="1200" cap="none" spc="0" normalizeH="0" baseline="0" noProof="0" dirty="0">
                <a:ln>
                  <a:noFill/>
                </a:ln>
                <a:solidFill>
                  <a:srgbClr val="FFFFFF"/>
                </a:solidFill>
                <a:effectLst/>
                <a:uLnTx/>
                <a:uFillTx/>
                <a:latin typeface="Tahoma"/>
                <a:ea typeface="+mn-ea"/>
                <a:cs typeface="+mn-cs"/>
              </a:rPr>
            </a:br>
            <a:r>
              <a:rPr kumimoji="0" lang="en-US" sz="750" b="0" i="0" u="none" strike="noStrike" kern="1200" cap="none" spc="0" normalizeH="0" baseline="0" noProof="0" dirty="0">
                <a:ln>
                  <a:noFill/>
                </a:ln>
                <a:solidFill>
                  <a:srgbClr val="FFFFFF"/>
                </a:solidFill>
                <a:effectLst/>
                <a:uLnTx/>
                <a:uFillTx/>
                <a:latin typeface="Tahoma"/>
                <a:ea typeface="+mn-ea"/>
                <a:cs typeface="+mn-cs"/>
              </a:rPr>
              <a:t>www.softserveinc.com</a:t>
            </a:r>
            <a:endParaRPr kumimoji="0" lang="uk-UA" sz="75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3647318549"/>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sp>
        <p:nvSpPr>
          <p:cNvPr id="4" name="Заголовок 1"/>
          <p:cNvSpPr>
            <a:spLocks noGrp="1"/>
          </p:cNvSpPr>
          <p:nvPr>
            <p:ph type="title" hasCustomPrompt="1"/>
          </p:nvPr>
        </p:nvSpPr>
        <p:spPr>
          <a:xfrm>
            <a:off x="312421" y="343778"/>
            <a:ext cx="8633936" cy="525970"/>
          </a:xfrm>
        </p:spPr>
        <p:txBody>
          <a:bodyPr>
            <a:noAutofit/>
          </a:bodyPr>
          <a:lstStyle>
            <a:lvl1pPr>
              <a:defRPr sz="2625"/>
            </a:lvl1pPr>
          </a:lstStyle>
          <a:p>
            <a:r>
              <a:rPr lang="en-US" dirty="0"/>
              <a:t>Click to add title</a:t>
            </a:r>
            <a:endParaRPr lang="uk-UA" dirty="0"/>
          </a:p>
        </p:txBody>
      </p:sp>
      <p:sp>
        <p:nvSpPr>
          <p:cNvPr id="6" name="Content Placeholder 7"/>
          <p:cNvSpPr>
            <a:spLocks noGrp="1"/>
          </p:cNvSpPr>
          <p:nvPr>
            <p:ph idx="1" hasCustomPrompt="1"/>
          </p:nvPr>
        </p:nvSpPr>
        <p:spPr>
          <a:xfrm>
            <a:off x="312420" y="1233488"/>
            <a:ext cx="8633936" cy="4391025"/>
          </a:xfrm>
        </p:spPr>
        <p:txBody>
          <a:bodyPr/>
          <a:lstStyle/>
          <a:p>
            <a:pPr lvl="0"/>
            <a:r>
              <a:rPr lang="en-US" dirty="0"/>
              <a:t>Click to add text</a:t>
            </a:r>
            <a:endParaRPr lang="ru-RU" dirty="0"/>
          </a:p>
          <a:p>
            <a:pPr lvl="1"/>
            <a:r>
              <a:rPr lang="en-US" dirty="0"/>
              <a:t>Second level</a:t>
            </a:r>
            <a:endParaRPr lang="ru-RU" dirty="0"/>
          </a:p>
          <a:p>
            <a:pPr lvl="2"/>
            <a:r>
              <a:rPr lang="en-US" dirty="0"/>
              <a:t>Third level</a:t>
            </a:r>
            <a:endParaRPr lang="ru-RU" dirty="0"/>
          </a:p>
          <a:p>
            <a:pPr lvl="3"/>
            <a:r>
              <a:rPr lang="en-US" dirty="0"/>
              <a:t>Fourth level</a:t>
            </a:r>
            <a:endParaRPr lang="ru-RU" dirty="0"/>
          </a:p>
          <a:p>
            <a:pPr lvl="4"/>
            <a:r>
              <a:rPr lang="en-US" dirty="0"/>
              <a:t>Fifth</a:t>
            </a:r>
            <a:r>
              <a:rPr lang="ru-RU" dirty="0"/>
              <a:t> </a:t>
            </a:r>
            <a:r>
              <a:rPr lang="en-US" dirty="0"/>
              <a:t>level</a:t>
            </a:r>
            <a:endParaRPr lang="uk-UA" dirty="0"/>
          </a:p>
          <a:p>
            <a:endParaRPr lang="uk-UA" dirty="0"/>
          </a:p>
        </p:txBody>
      </p:sp>
    </p:spTree>
    <p:extLst>
      <p:ext uri="{BB962C8B-B14F-4D97-AF65-F5344CB8AC3E}">
        <p14:creationId xmlns:p14="http://schemas.microsoft.com/office/powerpoint/2010/main" val="8011873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4" name="Текст 3"/>
          <p:cNvSpPr>
            <a:spLocks noGrp="1"/>
          </p:cNvSpPr>
          <p:nvPr>
            <p:ph type="body" sz="half" idx="2" hasCustomPrompt="1"/>
          </p:nvPr>
        </p:nvSpPr>
        <p:spPr>
          <a:xfrm>
            <a:off x="309338" y="1464898"/>
            <a:ext cx="3589517" cy="4159615"/>
          </a:xfrm>
        </p:spPr>
        <p:txBody>
          <a:bodyPr>
            <a:normAutofit/>
          </a:bodyPr>
          <a:lstStyle>
            <a:lvl1pPr marL="0" indent="0">
              <a:buNone/>
              <a:defRPr sz="1650"/>
            </a:lvl1pPr>
            <a:lvl2pPr marL="342875" indent="0">
              <a:buNone/>
              <a:defRPr sz="1050"/>
            </a:lvl2pPr>
            <a:lvl3pPr marL="685749" indent="0">
              <a:buNone/>
              <a:defRPr sz="900"/>
            </a:lvl3pPr>
            <a:lvl4pPr marL="1028624" indent="0">
              <a:buNone/>
              <a:defRPr sz="750"/>
            </a:lvl4pPr>
            <a:lvl5pPr marL="1371498" indent="0">
              <a:buNone/>
              <a:defRPr sz="750"/>
            </a:lvl5pPr>
            <a:lvl6pPr marL="1714373" indent="0">
              <a:buNone/>
              <a:defRPr sz="750"/>
            </a:lvl6pPr>
            <a:lvl7pPr marL="2057246" indent="0">
              <a:buNone/>
              <a:defRPr sz="750"/>
            </a:lvl7pPr>
            <a:lvl8pPr marL="2400120" indent="0">
              <a:buNone/>
              <a:defRPr sz="750"/>
            </a:lvl8pPr>
            <a:lvl9pPr marL="2742995" indent="0">
              <a:buNone/>
              <a:defRPr sz="750"/>
            </a:lvl9pPr>
          </a:lstStyle>
          <a:p>
            <a:pPr lvl="0"/>
            <a:r>
              <a:rPr lang="en-US" dirty="0"/>
              <a:t>Click to add text</a:t>
            </a:r>
            <a:endParaRPr lang="ru-RU" dirty="0"/>
          </a:p>
        </p:txBody>
      </p:sp>
      <p:sp>
        <p:nvSpPr>
          <p:cNvPr id="5" name="Заголовок 1"/>
          <p:cNvSpPr>
            <a:spLocks noGrp="1"/>
          </p:cNvSpPr>
          <p:nvPr>
            <p:ph type="title" hasCustomPrompt="1"/>
          </p:nvPr>
        </p:nvSpPr>
        <p:spPr>
          <a:xfrm>
            <a:off x="311576" y="343778"/>
            <a:ext cx="3579659" cy="525970"/>
          </a:xfrm>
        </p:spPr>
        <p:txBody>
          <a:bodyPr>
            <a:noAutofit/>
          </a:bodyPr>
          <a:lstStyle>
            <a:lvl1pPr>
              <a:defRPr sz="2625"/>
            </a:lvl1pPr>
          </a:lstStyle>
          <a:p>
            <a:r>
              <a:rPr lang="en-US" dirty="0"/>
              <a:t>Click to add title</a:t>
            </a:r>
            <a:endParaRPr lang="uk-UA" dirty="0"/>
          </a:p>
        </p:txBody>
      </p:sp>
      <p:sp>
        <p:nvSpPr>
          <p:cNvPr id="6" name="Content Placeholder 7"/>
          <p:cNvSpPr>
            <a:spLocks noGrp="1"/>
          </p:cNvSpPr>
          <p:nvPr>
            <p:ph idx="1" hasCustomPrompt="1"/>
          </p:nvPr>
        </p:nvSpPr>
        <p:spPr>
          <a:xfrm>
            <a:off x="4572001" y="0"/>
            <a:ext cx="4571999" cy="6858000"/>
          </a:xfrm>
        </p:spPr>
        <p:txBody>
          <a:bodyPr/>
          <a:lstStyle>
            <a:lvl1pPr>
              <a:defRPr/>
            </a:lvl1pPr>
          </a:lstStyle>
          <a:p>
            <a:r>
              <a:rPr lang="en-US" dirty="0"/>
              <a:t>Object</a:t>
            </a:r>
            <a:endParaRPr lang="uk-UA" dirty="0"/>
          </a:p>
        </p:txBody>
      </p:sp>
    </p:spTree>
    <p:extLst>
      <p:ext uri="{BB962C8B-B14F-4D97-AF65-F5344CB8AC3E}">
        <p14:creationId xmlns:p14="http://schemas.microsoft.com/office/powerpoint/2010/main" val="41929813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9246E8-EABF-46CF-9A61-75E33FC4521B}"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9AAA71-ACD4-48C6-B0C7-640DC0D385AE}" type="slidenum">
              <a:rPr lang="en-US" smtClean="0"/>
              <a:t>‹#›</a:t>
            </a:fld>
            <a:endParaRPr lang="en-US"/>
          </a:p>
        </p:txBody>
      </p:sp>
    </p:spTree>
    <p:extLst>
      <p:ext uri="{BB962C8B-B14F-4D97-AF65-F5344CB8AC3E}">
        <p14:creationId xmlns:p14="http://schemas.microsoft.com/office/powerpoint/2010/main" val="4031577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19246E8-EABF-46CF-9A61-75E33FC4521B}" type="datetimeFigureOut">
              <a:rPr lang="en-US" smtClean="0"/>
              <a:t>9/13/2019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9AAA71-ACD4-48C6-B0C7-640DC0D385AE}" type="slidenum">
              <a:rPr lang="en-US" smtClean="0"/>
              <a:t>‹#›</a:t>
            </a:fld>
            <a:endParaRPr lang="en-US"/>
          </a:p>
        </p:txBody>
      </p:sp>
    </p:spTree>
    <p:extLst>
      <p:ext uri="{BB962C8B-B14F-4D97-AF65-F5344CB8AC3E}">
        <p14:creationId xmlns:p14="http://schemas.microsoft.com/office/powerpoint/2010/main" val="38462570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SLIDE-LIGHT-1">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56231" y="174930"/>
            <a:ext cx="9293087" cy="6683071"/>
          </a:xfrm>
          <a:prstGeom prst="rect">
            <a:avLst/>
          </a:prstGeom>
        </p:spPr>
        <p:txBody>
          <a:bodyPr anchor="t">
            <a:noAutofit/>
          </a:bodyPr>
          <a:lstStyle>
            <a:lvl1pPr>
              <a:lnSpc>
                <a:spcPts val="6188"/>
              </a:lnSpc>
              <a:defRPr sz="8438">
                <a:latin typeface="Proxima Nova Black" panose="02000506030000020004" pitchFamily="50" charset="0"/>
              </a:defRPr>
            </a:lvl1pPr>
          </a:lstStyle>
          <a:p>
            <a:r>
              <a:rPr lang="en-US" dirty="0"/>
              <a:t>TITLE</a:t>
            </a:r>
            <a:r>
              <a:rPr lang="uk-UA" dirty="0"/>
              <a:t/>
            </a:r>
            <a:br>
              <a:rPr lang="uk-UA" dirty="0"/>
            </a:br>
            <a:r>
              <a:rPr lang="en-US" dirty="0"/>
              <a:t>TO</a:t>
            </a:r>
            <a:r>
              <a:rPr lang="uk-UA" dirty="0"/>
              <a:t> </a:t>
            </a:r>
            <a:r>
              <a:rPr lang="en-US" dirty="0"/>
              <a:t>BE</a:t>
            </a:r>
            <a:r>
              <a:rPr lang="uk-UA" dirty="0"/>
              <a:t> </a:t>
            </a:r>
            <a:r>
              <a:rPr lang="en-US" dirty="0"/>
              <a:t>CAPI</a:t>
            </a:r>
            <a:r>
              <a:rPr lang="uk-UA" dirty="0"/>
              <a:t/>
            </a:r>
            <a:br>
              <a:rPr lang="uk-UA" dirty="0"/>
            </a:br>
            <a:r>
              <a:rPr lang="en-US" dirty="0"/>
              <a:t>TALIZED</a:t>
            </a:r>
          </a:p>
        </p:txBody>
      </p:sp>
      <p:sp>
        <p:nvSpPr>
          <p:cNvPr id="20" name="Text Placeholder 19"/>
          <p:cNvSpPr>
            <a:spLocks noGrp="1"/>
          </p:cNvSpPr>
          <p:nvPr>
            <p:ph type="body" sz="quarter" idx="10" hasCustomPrompt="1"/>
          </p:nvPr>
        </p:nvSpPr>
        <p:spPr>
          <a:xfrm>
            <a:off x="514351" y="5915028"/>
            <a:ext cx="2600325" cy="295275"/>
          </a:xfrm>
          <a:prstGeom prst="rect">
            <a:avLst/>
          </a:prstGeom>
        </p:spPr>
        <p:txBody>
          <a:bodyPr lIns="0"/>
          <a:lstStyle>
            <a:lvl1pPr marL="0" indent="0">
              <a:buNone/>
              <a:defRPr sz="1125"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2483585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2" name="Рисунок 11"/>
          <p:cNvSpPr>
            <a:spLocks noGrp="1"/>
          </p:cNvSpPr>
          <p:nvPr>
            <p:ph type="pic" sz="quarter" idx="10"/>
          </p:nvPr>
        </p:nvSpPr>
        <p:spPr>
          <a:xfrm>
            <a:off x="197648" y="1233488"/>
            <a:ext cx="8748293" cy="5364162"/>
          </a:xfrm>
          <a:prstGeom prst="rect">
            <a:avLst/>
          </a:prstGeom>
        </p:spPr>
        <p:txBody>
          <a:bodyPr/>
          <a:lstStyle/>
          <a:p>
            <a:endParaRPr lang="uk-UA" dirty="0"/>
          </a:p>
        </p:txBody>
      </p:sp>
      <p:sp>
        <p:nvSpPr>
          <p:cNvPr id="8" name="Подзаголовок 2"/>
          <p:cNvSpPr>
            <a:spLocks noGrp="1"/>
          </p:cNvSpPr>
          <p:nvPr>
            <p:ph type="subTitle" idx="1" hasCustomPrompt="1"/>
          </p:nvPr>
        </p:nvSpPr>
        <p:spPr>
          <a:xfrm>
            <a:off x="891544" y="4741590"/>
            <a:ext cx="6727075" cy="454573"/>
          </a:xfrm>
          <a:prstGeom prst="rect">
            <a:avLst/>
          </a:prstGeom>
        </p:spPr>
        <p:txBody>
          <a:bodyPr>
            <a:noAutofit/>
          </a:bodyPr>
          <a:lstStyle>
            <a:lvl1pPr marL="0" indent="0" algn="l">
              <a:buNone/>
              <a:defRPr sz="2250">
                <a:solidFill>
                  <a:schemeClr val="bg1"/>
                </a:solidFill>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dirty="0"/>
              <a:t>Click to add subtitle 30pt</a:t>
            </a:r>
            <a:endParaRPr lang="uk-UA" dirty="0"/>
          </a:p>
        </p:txBody>
      </p:sp>
      <p:sp>
        <p:nvSpPr>
          <p:cNvPr id="5" name="Заголовок 1"/>
          <p:cNvSpPr>
            <a:spLocks noGrp="1"/>
          </p:cNvSpPr>
          <p:nvPr>
            <p:ph type="ctrTitle" hasCustomPrompt="1"/>
          </p:nvPr>
        </p:nvSpPr>
        <p:spPr>
          <a:xfrm>
            <a:off x="891543" y="5434553"/>
            <a:ext cx="8048350" cy="924707"/>
          </a:xfrm>
          <a:prstGeom prst="rect">
            <a:avLst/>
          </a:prstGeom>
        </p:spPr>
        <p:txBody>
          <a:bodyPr anchor="b">
            <a:normAutofit/>
          </a:bodyPr>
          <a:lstStyle>
            <a:lvl1pPr marL="0" indent="0" algn="l">
              <a:defRPr sz="4875" baseline="0">
                <a:solidFill>
                  <a:schemeClr val="bg1"/>
                </a:solidFill>
              </a:defRPr>
            </a:lvl1pPr>
          </a:lstStyle>
          <a:p>
            <a:r>
              <a:rPr lang="en-US" dirty="0"/>
              <a:t>Click to add title 65 </a:t>
            </a:r>
            <a:r>
              <a:rPr lang="en-US" dirty="0" err="1"/>
              <a:t>pt</a:t>
            </a:r>
            <a:endParaRPr lang="uk-UA" dirty="0"/>
          </a:p>
        </p:txBody>
      </p:sp>
    </p:spTree>
    <p:extLst>
      <p:ext uri="{BB962C8B-B14F-4D97-AF65-F5344CB8AC3E}">
        <p14:creationId xmlns:p14="http://schemas.microsoft.com/office/powerpoint/2010/main" val="15440193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SLIDE-LIGHT-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514351" y="685802"/>
            <a:ext cx="8115300" cy="4800601"/>
          </a:xfrm>
          <a:prstGeom prst="rect">
            <a:avLst/>
          </a:prstGeom>
        </p:spPr>
        <p:txBody>
          <a:bodyPr lIns="0" anchor="t">
            <a:noAutofit/>
          </a:bodyPr>
          <a:lstStyle>
            <a:lvl1pPr>
              <a:lnSpc>
                <a:spcPts val="6188"/>
              </a:lnSpc>
              <a:defRPr sz="7031">
                <a:latin typeface="Proxima Nova Black" panose="02000506030000020004" pitchFamily="50" charset="0"/>
              </a:defRPr>
            </a:lvl1pPr>
          </a:lstStyle>
          <a:p>
            <a:r>
              <a:rPr lang="en-US" dirty="0"/>
              <a:t>TITLE TO BE CAPITALIZED</a:t>
            </a:r>
          </a:p>
        </p:txBody>
      </p:sp>
      <p:sp>
        <p:nvSpPr>
          <p:cNvPr id="4" name="Text Placeholder 19"/>
          <p:cNvSpPr>
            <a:spLocks noGrp="1"/>
          </p:cNvSpPr>
          <p:nvPr>
            <p:ph type="body" sz="quarter" idx="10" hasCustomPrompt="1"/>
          </p:nvPr>
        </p:nvSpPr>
        <p:spPr>
          <a:xfrm>
            <a:off x="514351" y="5915028"/>
            <a:ext cx="2600325" cy="295275"/>
          </a:xfrm>
          <a:prstGeom prst="rect">
            <a:avLst/>
          </a:prstGeom>
        </p:spPr>
        <p:txBody>
          <a:bodyPr lIns="0"/>
          <a:lstStyle>
            <a:lvl1pPr marL="0" indent="0">
              <a:buNone/>
              <a:defRPr sz="1125"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32991499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EXT-ONE-COLUMN-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4350" y="685801"/>
            <a:ext cx="81153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514350" y="2057400"/>
            <a:ext cx="8115300" cy="3429000"/>
          </a:xfrm>
          <a:prstGeom prst="rect">
            <a:avLst/>
          </a:prstGeom>
        </p:spPr>
        <p:txBody>
          <a:bodyPr lIns="0"/>
          <a:lstStyle>
            <a:lvl1pPr marL="0" indent="0">
              <a:lnSpc>
                <a:spcPct val="100000"/>
              </a:lnSpc>
              <a:buNone/>
              <a:defRPr sz="1125">
                <a:latin typeface="Open Sans" panose="020B0606030504020204" pitchFamily="34" charset="0"/>
                <a:ea typeface="Open Sans" panose="020B0606030504020204" pitchFamily="34" charset="0"/>
                <a:cs typeface="Open Sans" panose="020B0606030504020204" pitchFamily="34" charset="0"/>
              </a:defRPr>
            </a:lvl1pPr>
            <a:lvl2pPr marL="257175" indent="0">
              <a:buNone/>
              <a:defRPr sz="1013">
                <a:latin typeface="Open Sans" panose="020B0606030504020204" pitchFamily="34" charset="0"/>
                <a:ea typeface="Open Sans" panose="020B0606030504020204" pitchFamily="34" charset="0"/>
                <a:cs typeface="Open Sans" panose="020B0606030504020204" pitchFamily="34" charset="0"/>
              </a:defRPr>
            </a:lvl2pPr>
            <a:lvl3pPr marL="514350" indent="0">
              <a:buNone/>
              <a:defRPr sz="900">
                <a:latin typeface="Open Sans" panose="020B0606030504020204" pitchFamily="34" charset="0"/>
                <a:ea typeface="Open Sans" panose="020B0606030504020204" pitchFamily="34" charset="0"/>
                <a:cs typeface="Open Sans" panose="020B0606030504020204" pitchFamily="34" charset="0"/>
              </a:defRPr>
            </a:lvl3pPr>
            <a:lvl4pPr marL="771525" indent="0">
              <a:buNone/>
              <a:defRPr sz="788">
                <a:latin typeface="Open Sans" panose="020B0606030504020204" pitchFamily="34" charset="0"/>
                <a:ea typeface="Open Sans" panose="020B0606030504020204" pitchFamily="34" charset="0"/>
                <a:cs typeface="Open Sans" panose="020B0606030504020204" pitchFamily="34" charset="0"/>
              </a:defRPr>
            </a:lvl4pPr>
            <a:lvl5pPr marL="1028700" indent="0">
              <a:buNone/>
              <a:defRPr sz="675">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Box 13"/>
          <p:cNvSpPr txBox="1"/>
          <p:nvPr/>
        </p:nvSpPr>
        <p:spPr>
          <a:xfrm>
            <a:off x="7115176" y="236811"/>
            <a:ext cx="1591220" cy="187615"/>
          </a:xfrm>
          <a:prstGeom prst="rect">
            <a:avLst/>
          </a:prstGeom>
          <a:noFill/>
        </p:spPr>
        <p:txBody>
          <a:bodyPr wrap="square" rtlCol="0">
            <a:spAutoFit/>
          </a:bodyPr>
          <a:lstStyle/>
          <a:p>
            <a:pPr algn="r"/>
            <a:r>
              <a:rPr lang="en-US" sz="619"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6416651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EXT-TWO-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4350" y="685801"/>
            <a:ext cx="81153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514351" y="2057400"/>
            <a:ext cx="3881249" cy="3429000"/>
          </a:xfrm>
          <a:prstGeom prst="rect">
            <a:avLst/>
          </a:prstGeom>
        </p:spPr>
        <p:txBody>
          <a:bodyPr lIns="0"/>
          <a:lstStyle>
            <a:lvl1pPr marL="0" indent="0">
              <a:lnSpc>
                <a:spcPct val="100000"/>
              </a:lnSpc>
              <a:buNone/>
              <a:defRPr sz="1125">
                <a:latin typeface="Open Sans" panose="020B0606030504020204" pitchFamily="34" charset="0"/>
                <a:ea typeface="Open Sans" panose="020B0606030504020204" pitchFamily="34" charset="0"/>
                <a:cs typeface="Open Sans" panose="020B0606030504020204" pitchFamily="34" charset="0"/>
              </a:defRPr>
            </a:lvl1pPr>
            <a:lvl2pPr marL="257175" indent="0">
              <a:buNone/>
              <a:defRPr sz="1013">
                <a:latin typeface="Open Sans" panose="020B0606030504020204" pitchFamily="34" charset="0"/>
                <a:ea typeface="Open Sans" panose="020B0606030504020204" pitchFamily="34" charset="0"/>
                <a:cs typeface="Open Sans" panose="020B0606030504020204" pitchFamily="34" charset="0"/>
              </a:defRPr>
            </a:lvl2pPr>
            <a:lvl3pPr marL="514350" indent="0">
              <a:buNone/>
              <a:defRPr sz="900">
                <a:latin typeface="Open Sans" panose="020B0606030504020204" pitchFamily="34" charset="0"/>
                <a:ea typeface="Open Sans" panose="020B0606030504020204" pitchFamily="34" charset="0"/>
                <a:cs typeface="Open Sans" panose="020B0606030504020204" pitchFamily="34" charset="0"/>
              </a:defRPr>
            </a:lvl3pPr>
            <a:lvl4pPr marL="771525" indent="0">
              <a:buNone/>
              <a:defRPr sz="788">
                <a:latin typeface="Open Sans" panose="020B0606030504020204" pitchFamily="34" charset="0"/>
                <a:ea typeface="Open Sans" panose="020B0606030504020204" pitchFamily="34" charset="0"/>
                <a:cs typeface="Open Sans" panose="020B0606030504020204" pitchFamily="34" charset="0"/>
              </a:defRPr>
            </a:lvl4pPr>
            <a:lvl5pPr marL="1028700" indent="0">
              <a:buNone/>
              <a:defRPr sz="675">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4748022" y="2057400"/>
            <a:ext cx="3881628" cy="3429000"/>
          </a:xfrm>
          <a:prstGeom prst="rect">
            <a:avLst/>
          </a:prstGeom>
        </p:spPr>
        <p:txBody>
          <a:bodyPr lIns="0"/>
          <a:lstStyle>
            <a:lvl1pPr marL="0" indent="0">
              <a:lnSpc>
                <a:spcPct val="100000"/>
              </a:lnSpc>
              <a:buNone/>
              <a:defRPr sz="1125">
                <a:latin typeface="Open Sans" panose="020B0606030504020204" pitchFamily="34" charset="0"/>
                <a:ea typeface="Open Sans" panose="020B0606030504020204" pitchFamily="34" charset="0"/>
                <a:cs typeface="Open Sans" panose="020B0606030504020204" pitchFamily="34" charset="0"/>
              </a:defRPr>
            </a:lvl1pPr>
            <a:lvl2pPr marL="257175" indent="0">
              <a:buNone/>
              <a:defRPr sz="1013">
                <a:latin typeface="Open Sans" panose="020B0606030504020204" pitchFamily="34" charset="0"/>
                <a:ea typeface="Open Sans" panose="020B0606030504020204" pitchFamily="34" charset="0"/>
                <a:cs typeface="Open Sans" panose="020B0606030504020204" pitchFamily="34" charset="0"/>
              </a:defRPr>
            </a:lvl2pPr>
            <a:lvl3pPr marL="514350" indent="0">
              <a:buNone/>
              <a:defRPr sz="900">
                <a:latin typeface="Open Sans" panose="020B0606030504020204" pitchFamily="34" charset="0"/>
                <a:ea typeface="Open Sans" panose="020B0606030504020204" pitchFamily="34" charset="0"/>
                <a:cs typeface="Open Sans" panose="020B0606030504020204" pitchFamily="34" charset="0"/>
              </a:defRPr>
            </a:lvl3pPr>
            <a:lvl4pPr marL="771525" indent="0">
              <a:buNone/>
              <a:defRPr sz="788">
                <a:latin typeface="Open Sans" panose="020B0606030504020204" pitchFamily="34" charset="0"/>
                <a:ea typeface="Open Sans" panose="020B0606030504020204" pitchFamily="34" charset="0"/>
                <a:cs typeface="Open Sans" panose="020B0606030504020204" pitchFamily="34" charset="0"/>
              </a:defRPr>
            </a:lvl4pPr>
            <a:lvl5pPr marL="1028700" indent="0">
              <a:buNone/>
              <a:defRPr sz="675">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p:nvSpPr>
        <p:spPr>
          <a:xfrm>
            <a:off x="7115176" y="236811"/>
            <a:ext cx="1591220" cy="187615"/>
          </a:xfrm>
          <a:prstGeom prst="rect">
            <a:avLst/>
          </a:prstGeom>
          <a:noFill/>
        </p:spPr>
        <p:txBody>
          <a:bodyPr wrap="square" rtlCol="0">
            <a:spAutoFit/>
          </a:bodyPr>
          <a:lstStyle/>
          <a:p>
            <a:pPr algn="r"/>
            <a:r>
              <a:rPr lang="en-US" sz="619"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7693943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EXT-THREE-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4350" y="685801"/>
            <a:ext cx="81153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514351" y="2057400"/>
            <a:ext cx="2600325" cy="3429000"/>
          </a:xfrm>
          <a:prstGeom prst="rect">
            <a:avLst/>
          </a:prstGeom>
        </p:spPr>
        <p:txBody>
          <a:bodyPr lIns="0"/>
          <a:lstStyle>
            <a:lvl1pPr marL="0" indent="0">
              <a:lnSpc>
                <a:spcPct val="100000"/>
              </a:lnSpc>
              <a:buNone/>
              <a:defRPr sz="1125">
                <a:latin typeface="Open Sans" panose="020B0606030504020204" pitchFamily="34" charset="0"/>
                <a:ea typeface="Open Sans" panose="020B0606030504020204" pitchFamily="34" charset="0"/>
                <a:cs typeface="Open Sans" panose="020B0606030504020204" pitchFamily="34" charset="0"/>
              </a:defRPr>
            </a:lvl1pPr>
            <a:lvl2pPr marL="257175" indent="0">
              <a:buNone/>
              <a:defRPr sz="1013">
                <a:latin typeface="Open Sans" panose="020B0606030504020204" pitchFamily="34" charset="0"/>
                <a:ea typeface="Open Sans" panose="020B0606030504020204" pitchFamily="34" charset="0"/>
                <a:cs typeface="Open Sans" panose="020B0606030504020204" pitchFamily="34" charset="0"/>
              </a:defRPr>
            </a:lvl2pPr>
            <a:lvl3pPr marL="514350" indent="0">
              <a:buNone/>
              <a:defRPr sz="900">
                <a:latin typeface="Open Sans" panose="020B0606030504020204" pitchFamily="34" charset="0"/>
                <a:ea typeface="Open Sans" panose="020B0606030504020204" pitchFamily="34" charset="0"/>
                <a:cs typeface="Open Sans" panose="020B0606030504020204" pitchFamily="34" charset="0"/>
              </a:defRPr>
            </a:lvl3pPr>
            <a:lvl4pPr marL="771525" indent="0">
              <a:buNone/>
              <a:defRPr sz="788">
                <a:latin typeface="Open Sans" panose="020B0606030504020204" pitchFamily="34" charset="0"/>
                <a:ea typeface="Open Sans" panose="020B0606030504020204" pitchFamily="34" charset="0"/>
                <a:cs typeface="Open Sans" panose="020B0606030504020204" pitchFamily="34" charset="0"/>
              </a:defRPr>
            </a:lvl4pPr>
            <a:lvl5pPr marL="1028700" indent="0">
              <a:buNone/>
              <a:defRPr sz="675">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3272409" y="2057400"/>
            <a:ext cx="2599182" cy="3429000"/>
          </a:xfrm>
          <a:prstGeom prst="rect">
            <a:avLst/>
          </a:prstGeom>
        </p:spPr>
        <p:txBody>
          <a:bodyPr lIns="0"/>
          <a:lstStyle>
            <a:lvl1pPr marL="0" indent="0">
              <a:lnSpc>
                <a:spcPct val="100000"/>
              </a:lnSpc>
              <a:buNone/>
              <a:defRPr sz="1125">
                <a:latin typeface="Open Sans" panose="020B0606030504020204" pitchFamily="34" charset="0"/>
                <a:ea typeface="Open Sans" panose="020B0606030504020204" pitchFamily="34" charset="0"/>
                <a:cs typeface="Open Sans" panose="020B0606030504020204" pitchFamily="34" charset="0"/>
              </a:defRPr>
            </a:lvl1pPr>
            <a:lvl2pPr marL="257175" indent="0">
              <a:buNone/>
              <a:defRPr sz="1013">
                <a:latin typeface="Open Sans" panose="020B0606030504020204" pitchFamily="34" charset="0"/>
                <a:ea typeface="Open Sans" panose="020B0606030504020204" pitchFamily="34" charset="0"/>
                <a:cs typeface="Open Sans" panose="020B0606030504020204" pitchFamily="34" charset="0"/>
              </a:defRPr>
            </a:lvl2pPr>
            <a:lvl3pPr marL="514350" indent="0">
              <a:buNone/>
              <a:defRPr sz="900">
                <a:latin typeface="Open Sans" panose="020B0606030504020204" pitchFamily="34" charset="0"/>
                <a:ea typeface="Open Sans" panose="020B0606030504020204" pitchFamily="34" charset="0"/>
                <a:cs typeface="Open Sans" panose="020B0606030504020204" pitchFamily="34" charset="0"/>
              </a:defRPr>
            </a:lvl3pPr>
            <a:lvl4pPr marL="771525" indent="0">
              <a:buNone/>
              <a:defRPr sz="788">
                <a:latin typeface="Open Sans" panose="020B0606030504020204" pitchFamily="34" charset="0"/>
                <a:ea typeface="Open Sans" panose="020B0606030504020204" pitchFamily="34" charset="0"/>
                <a:cs typeface="Open Sans" panose="020B0606030504020204" pitchFamily="34" charset="0"/>
              </a:defRPr>
            </a:lvl4pPr>
            <a:lvl5pPr marL="1028700" indent="0">
              <a:buNone/>
              <a:defRPr sz="675">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nvPr>
        </p:nvSpPr>
        <p:spPr>
          <a:xfrm>
            <a:off x="6029326" y="2057400"/>
            <a:ext cx="2600325" cy="3429000"/>
          </a:xfrm>
          <a:prstGeom prst="rect">
            <a:avLst/>
          </a:prstGeom>
        </p:spPr>
        <p:txBody>
          <a:bodyPr lIns="0"/>
          <a:lstStyle>
            <a:lvl1pPr marL="0" indent="0">
              <a:lnSpc>
                <a:spcPct val="100000"/>
              </a:lnSpc>
              <a:buNone/>
              <a:defRPr sz="1125">
                <a:latin typeface="Open Sans" panose="020B0606030504020204" pitchFamily="34" charset="0"/>
                <a:ea typeface="Open Sans" panose="020B0606030504020204" pitchFamily="34" charset="0"/>
                <a:cs typeface="Open Sans" panose="020B0606030504020204" pitchFamily="34" charset="0"/>
              </a:defRPr>
            </a:lvl1pPr>
            <a:lvl2pPr marL="257175" indent="0">
              <a:buNone/>
              <a:defRPr sz="1013">
                <a:latin typeface="Open Sans" panose="020B0606030504020204" pitchFamily="34" charset="0"/>
                <a:ea typeface="Open Sans" panose="020B0606030504020204" pitchFamily="34" charset="0"/>
                <a:cs typeface="Open Sans" panose="020B0606030504020204" pitchFamily="34" charset="0"/>
              </a:defRPr>
            </a:lvl2pPr>
            <a:lvl3pPr marL="514350" indent="0">
              <a:buNone/>
              <a:defRPr sz="900">
                <a:latin typeface="Open Sans" panose="020B0606030504020204" pitchFamily="34" charset="0"/>
                <a:ea typeface="Open Sans" panose="020B0606030504020204" pitchFamily="34" charset="0"/>
                <a:cs typeface="Open Sans" panose="020B0606030504020204" pitchFamily="34" charset="0"/>
              </a:defRPr>
            </a:lvl3pPr>
            <a:lvl4pPr marL="771525" indent="0">
              <a:buNone/>
              <a:defRPr sz="788">
                <a:latin typeface="Open Sans" panose="020B0606030504020204" pitchFamily="34" charset="0"/>
                <a:ea typeface="Open Sans" panose="020B0606030504020204" pitchFamily="34" charset="0"/>
                <a:cs typeface="Open Sans" panose="020B0606030504020204" pitchFamily="34" charset="0"/>
              </a:defRPr>
            </a:lvl4pPr>
            <a:lvl5pPr marL="1028700" indent="0">
              <a:buNone/>
              <a:defRPr sz="675">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p:nvSpPr>
        <p:spPr>
          <a:xfrm>
            <a:off x="7115176" y="236811"/>
            <a:ext cx="1591220" cy="187615"/>
          </a:xfrm>
          <a:prstGeom prst="rect">
            <a:avLst/>
          </a:prstGeom>
          <a:noFill/>
        </p:spPr>
        <p:txBody>
          <a:bodyPr wrap="square" rtlCol="0">
            <a:spAutoFit/>
          </a:bodyPr>
          <a:lstStyle/>
          <a:p>
            <a:pPr algn="r"/>
            <a:r>
              <a:rPr lang="en-US" sz="619"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516401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DESCRIPTION-SIDETEX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3286126" y="1382486"/>
            <a:ext cx="5343525" cy="4103914"/>
          </a:xfrm>
          <a:prstGeom prst="rect">
            <a:avLst/>
          </a:prstGeom>
        </p:spPr>
        <p:txBody>
          <a:bodyPr lIns="0"/>
          <a:lstStyle>
            <a:lvl1pPr marL="0" indent="0">
              <a:lnSpc>
                <a:spcPct val="100000"/>
              </a:lnSpc>
              <a:buNone/>
              <a:defRPr sz="1125">
                <a:latin typeface="Open Sans" panose="020B0606030504020204" pitchFamily="34" charset="0"/>
                <a:ea typeface="Open Sans" panose="020B0606030504020204" pitchFamily="34" charset="0"/>
                <a:cs typeface="Open Sans" panose="020B0606030504020204" pitchFamily="34" charset="0"/>
              </a:defRPr>
            </a:lvl1pPr>
            <a:lvl2pPr marL="257175" indent="0">
              <a:buNone/>
              <a:defRPr sz="1013">
                <a:latin typeface="Open Sans" panose="020B0606030504020204" pitchFamily="34" charset="0"/>
                <a:ea typeface="Open Sans" panose="020B0606030504020204" pitchFamily="34" charset="0"/>
                <a:cs typeface="Open Sans" panose="020B0606030504020204" pitchFamily="34" charset="0"/>
              </a:defRPr>
            </a:lvl2pPr>
            <a:lvl3pPr marL="514350" indent="0">
              <a:buNone/>
              <a:defRPr sz="900">
                <a:latin typeface="Open Sans" panose="020B0606030504020204" pitchFamily="34" charset="0"/>
                <a:ea typeface="Open Sans" panose="020B0606030504020204" pitchFamily="34" charset="0"/>
                <a:cs typeface="Open Sans" panose="020B0606030504020204" pitchFamily="34" charset="0"/>
              </a:defRPr>
            </a:lvl3pPr>
            <a:lvl4pPr marL="771525" indent="0">
              <a:buNone/>
              <a:defRPr sz="788">
                <a:latin typeface="Open Sans" panose="020B0606030504020204" pitchFamily="34" charset="0"/>
                <a:ea typeface="Open Sans" panose="020B0606030504020204" pitchFamily="34" charset="0"/>
                <a:cs typeface="Open Sans" panose="020B0606030504020204" pitchFamily="34" charset="0"/>
              </a:defRPr>
            </a:lvl4pPr>
            <a:lvl5pPr marL="1028700" indent="0">
              <a:buNone/>
              <a:defRPr sz="675">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14351" y="1382489"/>
            <a:ext cx="2600325"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r>
              <a:rPr lang="uk-UA" dirty="0"/>
              <a:t/>
            </a:r>
            <a:br>
              <a:rPr lang="uk-UA" dirty="0"/>
            </a:br>
            <a:r>
              <a:rPr lang="en-US" dirty="0"/>
              <a:t>BE CAPITA</a:t>
            </a:r>
            <a:r>
              <a:rPr lang="uk-UA" dirty="0"/>
              <a:t/>
            </a:r>
            <a:br>
              <a:rPr lang="uk-UA" dirty="0"/>
            </a:br>
            <a:r>
              <a:rPr lang="en-US" dirty="0"/>
              <a:t>LIZED</a:t>
            </a:r>
          </a:p>
        </p:txBody>
      </p:sp>
      <p:sp>
        <p:nvSpPr>
          <p:cNvPr id="8" name="Text Placeholder 6"/>
          <p:cNvSpPr>
            <a:spLocks noGrp="1"/>
          </p:cNvSpPr>
          <p:nvPr>
            <p:ph type="body" sz="quarter" idx="13" hasCustomPrompt="1"/>
          </p:nvPr>
        </p:nvSpPr>
        <p:spPr>
          <a:xfrm>
            <a:off x="514351" y="3429001"/>
            <a:ext cx="2600325" cy="2057400"/>
          </a:xfrm>
          <a:prstGeom prst="rect">
            <a:avLst/>
          </a:prstGeom>
        </p:spPr>
        <p:txBody>
          <a:bodyPr lIns="0"/>
          <a:lstStyle>
            <a:lvl1pPr marL="0" indent="0">
              <a:lnSpc>
                <a:spcPct val="100000"/>
              </a:lnSpc>
              <a:buNone/>
              <a:defRPr sz="900">
                <a:latin typeface="Proxima Nova Black" panose="02000506030000020004" pitchFamily="50" charset="0"/>
                <a:ea typeface="Open Sans" panose="020B0606030504020204" pitchFamily="34" charset="0"/>
                <a:cs typeface="Open Sans" panose="020B0606030504020204" pitchFamily="34" charset="0"/>
              </a:defRPr>
            </a:lvl1pPr>
            <a:lvl2pPr marL="257175" indent="0">
              <a:buNone/>
              <a:defRPr sz="1013">
                <a:latin typeface="Open Sans" panose="020B0606030504020204" pitchFamily="34" charset="0"/>
                <a:ea typeface="Open Sans" panose="020B0606030504020204" pitchFamily="34" charset="0"/>
                <a:cs typeface="Open Sans" panose="020B0606030504020204" pitchFamily="34" charset="0"/>
              </a:defRPr>
            </a:lvl2pPr>
            <a:lvl3pPr marL="514350" indent="0">
              <a:buNone/>
              <a:defRPr sz="900">
                <a:latin typeface="Open Sans" panose="020B0606030504020204" pitchFamily="34" charset="0"/>
                <a:ea typeface="Open Sans" panose="020B0606030504020204" pitchFamily="34" charset="0"/>
                <a:cs typeface="Open Sans" panose="020B0606030504020204" pitchFamily="34" charset="0"/>
              </a:defRPr>
            </a:lvl3pPr>
            <a:lvl4pPr marL="771525" indent="0">
              <a:buNone/>
              <a:defRPr sz="788">
                <a:latin typeface="Open Sans" panose="020B0606030504020204" pitchFamily="34" charset="0"/>
                <a:ea typeface="Open Sans" panose="020B0606030504020204" pitchFamily="34" charset="0"/>
                <a:cs typeface="Open Sans" panose="020B0606030504020204" pitchFamily="34" charset="0"/>
              </a:defRPr>
            </a:lvl4pPr>
            <a:lvl5pPr marL="1028700" indent="0">
              <a:buNone/>
              <a:defRPr sz="675">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9" name="TextBox 8"/>
          <p:cNvSpPr txBox="1"/>
          <p:nvPr/>
        </p:nvSpPr>
        <p:spPr>
          <a:xfrm>
            <a:off x="7115176" y="236811"/>
            <a:ext cx="1591220" cy="187615"/>
          </a:xfrm>
          <a:prstGeom prst="rect">
            <a:avLst/>
          </a:prstGeom>
          <a:noFill/>
        </p:spPr>
        <p:txBody>
          <a:bodyPr wrap="square" rtlCol="0">
            <a:spAutoFit/>
          </a:bodyPr>
          <a:lstStyle/>
          <a:p>
            <a:pPr algn="r"/>
            <a:r>
              <a:rPr lang="en-US" sz="619"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1418363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SIDETEXT-PROCESS-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3286126" y="1377046"/>
            <a:ext cx="5343525" cy="2051957"/>
          </a:xfrm>
          <a:prstGeom prst="rect">
            <a:avLst/>
          </a:prstGeom>
        </p:spPr>
        <p:txBody>
          <a:bodyPr lIns="0"/>
          <a:lstStyle>
            <a:lvl1pPr marL="0" indent="0">
              <a:lnSpc>
                <a:spcPct val="100000"/>
              </a:lnSpc>
              <a:buNone/>
              <a:defRPr sz="1125">
                <a:latin typeface="Open Sans" panose="020B0606030504020204" pitchFamily="34" charset="0"/>
                <a:ea typeface="Open Sans" panose="020B0606030504020204" pitchFamily="34" charset="0"/>
                <a:cs typeface="Open Sans" panose="020B0606030504020204" pitchFamily="34" charset="0"/>
              </a:defRPr>
            </a:lvl1pPr>
            <a:lvl2pPr marL="257175" indent="0">
              <a:buNone/>
              <a:defRPr sz="1013">
                <a:latin typeface="Open Sans" panose="020B0606030504020204" pitchFamily="34" charset="0"/>
                <a:ea typeface="Open Sans" panose="020B0606030504020204" pitchFamily="34" charset="0"/>
                <a:cs typeface="Open Sans" panose="020B0606030504020204" pitchFamily="34" charset="0"/>
              </a:defRPr>
            </a:lvl2pPr>
            <a:lvl3pPr marL="514350" indent="0">
              <a:buNone/>
              <a:defRPr sz="900">
                <a:latin typeface="Open Sans" panose="020B0606030504020204" pitchFamily="34" charset="0"/>
                <a:ea typeface="Open Sans" panose="020B0606030504020204" pitchFamily="34" charset="0"/>
                <a:cs typeface="Open Sans" panose="020B0606030504020204" pitchFamily="34" charset="0"/>
              </a:defRPr>
            </a:lvl3pPr>
            <a:lvl4pPr marL="771525" indent="0">
              <a:buNone/>
              <a:defRPr sz="788">
                <a:latin typeface="Open Sans" panose="020B0606030504020204" pitchFamily="34" charset="0"/>
                <a:ea typeface="Open Sans" panose="020B0606030504020204" pitchFamily="34" charset="0"/>
                <a:cs typeface="Open Sans" panose="020B0606030504020204" pitchFamily="34" charset="0"/>
              </a:defRPr>
            </a:lvl4pPr>
            <a:lvl5pPr marL="1028700" indent="0">
              <a:buNone/>
              <a:defRPr sz="675">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14351" y="1377046"/>
            <a:ext cx="2600325"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r>
              <a:rPr lang="uk-UA" dirty="0"/>
              <a:t/>
            </a:r>
            <a:br>
              <a:rPr lang="uk-UA" dirty="0"/>
            </a:br>
            <a:r>
              <a:rPr lang="en-US" dirty="0"/>
              <a:t>BE CAPITA</a:t>
            </a:r>
            <a:r>
              <a:rPr lang="uk-UA" dirty="0"/>
              <a:t/>
            </a:r>
            <a:br>
              <a:rPr lang="uk-UA" dirty="0"/>
            </a:br>
            <a:r>
              <a:rPr lang="en-US" dirty="0"/>
              <a:t>LIZED</a:t>
            </a:r>
          </a:p>
        </p:txBody>
      </p:sp>
      <p:sp>
        <p:nvSpPr>
          <p:cNvPr id="4" name="Oval 3"/>
          <p:cNvSpPr/>
          <p:nvPr/>
        </p:nvSpPr>
        <p:spPr>
          <a:xfrm>
            <a:off x="688248" y="3638007"/>
            <a:ext cx="1198518"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2" name="Oval 11"/>
          <p:cNvSpPr/>
          <p:nvPr/>
        </p:nvSpPr>
        <p:spPr>
          <a:xfrm>
            <a:off x="2335190" y="3638007"/>
            <a:ext cx="1198518"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3" name="Oval 12"/>
          <p:cNvSpPr/>
          <p:nvPr/>
        </p:nvSpPr>
        <p:spPr>
          <a:xfrm>
            <a:off x="3982131" y="3638007"/>
            <a:ext cx="1198518"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4" name="Oval 13"/>
          <p:cNvSpPr/>
          <p:nvPr/>
        </p:nvSpPr>
        <p:spPr>
          <a:xfrm>
            <a:off x="5629072" y="3638007"/>
            <a:ext cx="1198518"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5" name="Oval 14"/>
          <p:cNvSpPr/>
          <p:nvPr/>
        </p:nvSpPr>
        <p:spPr>
          <a:xfrm>
            <a:off x="7276011" y="3638007"/>
            <a:ext cx="1198518"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cxnSp>
        <p:nvCxnSpPr>
          <p:cNvPr id="16" name="Straight Arrow Connector 15"/>
          <p:cNvCxnSpPr/>
          <p:nvPr/>
        </p:nvCxnSpPr>
        <p:spPr>
          <a:xfrm>
            <a:off x="2025253" y="4437019"/>
            <a:ext cx="17145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672194" y="4437019"/>
            <a:ext cx="17145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319136" y="4437019"/>
            <a:ext cx="17145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6966076" y="4437019"/>
            <a:ext cx="17145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783771" y="4040780"/>
            <a:ext cx="1012372" cy="809897"/>
          </a:xfrm>
          <a:prstGeom prst="rect">
            <a:avLst/>
          </a:prstGeom>
        </p:spPr>
        <p:txBody>
          <a:bodyPr lIns="0"/>
          <a:lstStyle>
            <a:lvl1pPr marL="0" indent="0" algn="ctr">
              <a:lnSpc>
                <a:spcPct val="100000"/>
              </a:lnSpc>
              <a:buNone/>
              <a:defRPr sz="900">
                <a:latin typeface="Proxima Nova Black" panose="02000506030000020004" pitchFamily="50" charset="0"/>
                <a:ea typeface="Open Sans" panose="020B0606030504020204" pitchFamily="34" charset="0"/>
                <a:cs typeface="Open Sans" panose="020B0606030504020204" pitchFamily="34" charset="0"/>
              </a:defRPr>
            </a:lvl1pPr>
            <a:lvl2pPr marL="257175" indent="0">
              <a:buNone/>
              <a:defRPr sz="1013">
                <a:latin typeface="Open Sans" panose="020B0606030504020204" pitchFamily="34" charset="0"/>
                <a:ea typeface="Open Sans" panose="020B0606030504020204" pitchFamily="34" charset="0"/>
                <a:cs typeface="Open Sans" panose="020B0606030504020204" pitchFamily="34" charset="0"/>
              </a:defRPr>
            </a:lvl2pPr>
            <a:lvl3pPr marL="514350" indent="0">
              <a:buNone/>
              <a:defRPr sz="900">
                <a:latin typeface="Open Sans" panose="020B0606030504020204" pitchFamily="34" charset="0"/>
                <a:ea typeface="Open Sans" panose="020B0606030504020204" pitchFamily="34" charset="0"/>
                <a:cs typeface="Open Sans" panose="020B0606030504020204" pitchFamily="34" charset="0"/>
              </a:defRPr>
            </a:lvl3pPr>
            <a:lvl4pPr marL="771525" indent="0">
              <a:buNone/>
              <a:defRPr sz="788">
                <a:latin typeface="Open Sans" panose="020B0606030504020204" pitchFamily="34" charset="0"/>
                <a:ea typeface="Open Sans" panose="020B0606030504020204" pitchFamily="34" charset="0"/>
                <a:cs typeface="Open Sans" panose="020B0606030504020204" pitchFamily="34" charset="0"/>
              </a:defRPr>
            </a:lvl4pPr>
            <a:lvl5pPr marL="1028700" indent="0">
              <a:buNone/>
              <a:defRPr sz="675">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2" name="Text Placeholder 6"/>
          <p:cNvSpPr>
            <a:spLocks noGrp="1"/>
          </p:cNvSpPr>
          <p:nvPr>
            <p:ph type="body" sz="quarter" idx="14" hasCustomPrompt="1"/>
          </p:nvPr>
        </p:nvSpPr>
        <p:spPr>
          <a:xfrm>
            <a:off x="2435612" y="4040780"/>
            <a:ext cx="1012372" cy="809897"/>
          </a:xfrm>
          <a:prstGeom prst="rect">
            <a:avLst/>
          </a:prstGeom>
        </p:spPr>
        <p:txBody>
          <a:bodyPr lIns="0"/>
          <a:lstStyle>
            <a:lvl1pPr marL="0" indent="0" algn="ctr">
              <a:lnSpc>
                <a:spcPct val="100000"/>
              </a:lnSpc>
              <a:buNone/>
              <a:defRPr sz="900">
                <a:latin typeface="Proxima Nova Black" panose="02000506030000020004" pitchFamily="50" charset="0"/>
                <a:ea typeface="Open Sans" panose="020B0606030504020204" pitchFamily="34" charset="0"/>
                <a:cs typeface="Open Sans" panose="020B0606030504020204" pitchFamily="34" charset="0"/>
              </a:defRPr>
            </a:lvl1pPr>
            <a:lvl2pPr marL="257175" indent="0">
              <a:buNone/>
              <a:defRPr sz="1013">
                <a:latin typeface="Open Sans" panose="020B0606030504020204" pitchFamily="34" charset="0"/>
                <a:ea typeface="Open Sans" panose="020B0606030504020204" pitchFamily="34" charset="0"/>
                <a:cs typeface="Open Sans" panose="020B0606030504020204" pitchFamily="34" charset="0"/>
              </a:defRPr>
            </a:lvl2pPr>
            <a:lvl3pPr marL="514350" indent="0">
              <a:buNone/>
              <a:defRPr sz="900">
                <a:latin typeface="Open Sans" panose="020B0606030504020204" pitchFamily="34" charset="0"/>
                <a:ea typeface="Open Sans" panose="020B0606030504020204" pitchFamily="34" charset="0"/>
                <a:cs typeface="Open Sans" panose="020B0606030504020204" pitchFamily="34" charset="0"/>
              </a:defRPr>
            </a:lvl3pPr>
            <a:lvl4pPr marL="771525" indent="0">
              <a:buNone/>
              <a:defRPr sz="788">
                <a:latin typeface="Open Sans" panose="020B0606030504020204" pitchFamily="34" charset="0"/>
                <a:ea typeface="Open Sans" panose="020B0606030504020204" pitchFamily="34" charset="0"/>
                <a:cs typeface="Open Sans" panose="020B0606030504020204" pitchFamily="34" charset="0"/>
              </a:defRPr>
            </a:lvl4pPr>
            <a:lvl5pPr marL="1028700" indent="0">
              <a:buNone/>
              <a:defRPr sz="675">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3" name="Text Placeholder 6"/>
          <p:cNvSpPr>
            <a:spLocks noGrp="1"/>
          </p:cNvSpPr>
          <p:nvPr>
            <p:ph type="body" sz="quarter" idx="15" hasCustomPrompt="1"/>
          </p:nvPr>
        </p:nvSpPr>
        <p:spPr>
          <a:xfrm>
            <a:off x="4075205" y="4040780"/>
            <a:ext cx="1012372" cy="809897"/>
          </a:xfrm>
          <a:prstGeom prst="rect">
            <a:avLst/>
          </a:prstGeom>
        </p:spPr>
        <p:txBody>
          <a:bodyPr lIns="0"/>
          <a:lstStyle>
            <a:lvl1pPr marL="0" indent="0" algn="ctr">
              <a:lnSpc>
                <a:spcPct val="100000"/>
              </a:lnSpc>
              <a:buNone/>
              <a:defRPr sz="900">
                <a:latin typeface="Proxima Nova Black" panose="02000506030000020004" pitchFamily="50" charset="0"/>
                <a:ea typeface="Open Sans" panose="020B0606030504020204" pitchFamily="34" charset="0"/>
                <a:cs typeface="Open Sans" panose="020B0606030504020204" pitchFamily="34" charset="0"/>
              </a:defRPr>
            </a:lvl1pPr>
            <a:lvl2pPr marL="257175" indent="0">
              <a:buNone/>
              <a:defRPr sz="1013">
                <a:latin typeface="Open Sans" panose="020B0606030504020204" pitchFamily="34" charset="0"/>
                <a:ea typeface="Open Sans" panose="020B0606030504020204" pitchFamily="34" charset="0"/>
                <a:cs typeface="Open Sans" panose="020B0606030504020204" pitchFamily="34" charset="0"/>
              </a:defRPr>
            </a:lvl2pPr>
            <a:lvl3pPr marL="514350" indent="0">
              <a:buNone/>
              <a:defRPr sz="900">
                <a:latin typeface="Open Sans" panose="020B0606030504020204" pitchFamily="34" charset="0"/>
                <a:ea typeface="Open Sans" panose="020B0606030504020204" pitchFamily="34" charset="0"/>
                <a:cs typeface="Open Sans" panose="020B0606030504020204" pitchFamily="34" charset="0"/>
              </a:defRPr>
            </a:lvl3pPr>
            <a:lvl4pPr marL="771525" indent="0">
              <a:buNone/>
              <a:defRPr sz="788">
                <a:latin typeface="Open Sans" panose="020B0606030504020204" pitchFamily="34" charset="0"/>
                <a:ea typeface="Open Sans" panose="020B0606030504020204" pitchFamily="34" charset="0"/>
                <a:cs typeface="Open Sans" panose="020B0606030504020204" pitchFamily="34" charset="0"/>
              </a:defRPr>
            </a:lvl4pPr>
            <a:lvl5pPr marL="1028700" indent="0">
              <a:buNone/>
              <a:defRPr sz="675">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4" name="Text Placeholder 6"/>
          <p:cNvSpPr>
            <a:spLocks noGrp="1"/>
          </p:cNvSpPr>
          <p:nvPr>
            <p:ph type="body" sz="quarter" idx="16" hasCustomPrompt="1"/>
          </p:nvPr>
        </p:nvSpPr>
        <p:spPr>
          <a:xfrm>
            <a:off x="5729493" y="4040780"/>
            <a:ext cx="1012372" cy="809897"/>
          </a:xfrm>
          <a:prstGeom prst="rect">
            <a:avLst/>
          </a:prstGeom>
        </p:spPr>
        <p:txBody>
          <a:bodyPr lIns="0"/>
          <a:lstStyle>
            <a:lvl1pPr marL="0" indent="0" algn="ctr">
              <a:lnSpc>
                <a:spcPct val="100000"/>
              </a:lnSpc>
              <a:buNone/>
              <a:defRPr sz="900">
                <a:latin typeface="Proxima Nova Black" panose="02000506030000020004" pitchFamily="50" charset="0"/>
                <a:ea typeface="Open Sans" panose="020B0606030504020204" pitchFamily="34" charset="0"/>
                <a:cs typeface="Open Sans" panose="020B0606030504020204" pitchFamily="34" charset="0"/>
              </a:defRPr>
            </a:lvl1pPr>
            <a:lvl2pPr marL="257175" indent="0">
              <a:buNone/>
              <a:defRPr sz="1013">
                <a:latin typeface="Open Sans" panose="020B0606030504020204" pitchFamily="34" charset="0"/>
                <a:ea typeface="Open Sans" panose="020B0606030504020204" pitchFamily="34" charset="0"/>
                <a:cs typeface="Open Sans" panose="020B0606030504020204" pitchFamily="34" charset="0"/>
              </a:defRPr>
            </a:lvl2pPr>
            <a:lvl3pPr marL="514350" indent="0">
              <a:buNone/>
              <a:defRPr sz="900">
                <a:latin typeface="Open Sans" panose="020B0606030504020204" pitchFamily="34" charset="0"/>
                <a:ea typeface="Open Sans" panose="020B0606030504020204" pitchFamily="34" charset="0"/>
                <a:cs typeface="Open Sans" panose="020B0606030504020204" pitchFamily="34" charset="0"/>
              </a:defRPr>
            </a:lvl3pPr>
            <a:lvl4pPr marL="771525" indent="0">
              <a:buNone/>
              <a:defRPr sz="788">
                <a:latin typeface="Open Sans" panose="020B0606030504020204" pitchFamily="34" charset="0"/>
                <a:ea typeface="Open Sans" panose="020B0606030504020204" pitchFamily="34" charset="0"/>
                <a:cs typeface="Open Sans" panose="020B0606030504020204" pitchFamily="34" charset="0"/>
              </a:defRPr>
            </a:lvl4pPr>
            <a:lvl5pPr marL="1028700" indent="0">
              <a:buNone/>
              <a:defRPr sz="675">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5" name="Text Placeholder 6"/>
          <p:cNvSpPr>
            <a:spLocks noGrp="1"/>
          </p:cNvSpPr>
          <p:nvPr>
            <p:ph type="body" sz="quarter" idx="17" hasCustomPrompt="1"/>
          </p:nvPr>
        </p:nvSpPr>
        <p:spPr>
          <a:xfrm>
            <a:off x="7369085" y="4040780"/>
            <a:ext cx="1012372" cy="809897"/>
          </a:xfrm>
          <a:prstGeom prst="rect">
            <a:avLst/>
          </a:prstGeom>
        </p:spPr>
        <p:txBody>
          <a:bodyPr lIns="0"/>
          <a:lstStyle>
            <a:lvl1pPr marL="0" indent="0" algn="ctr">
              <a:lnSpc>
                <a:spcPct val="100000"/>
              </a:lnSpc>
              <a:buNone/>
              <a:defRPr sz="900">
                <a:latin typeface="Proxima Nova Black" panose="02000506030000020004" pitchFamily="50" charset="0"/>
                <a:ea typeface="Open Sans" panose="020B0606030504020204" pitchFamily="34" charset="0"/>
                <a:cs typeface="Open Sans" panose="020B0606030504020204" pitchFamily="34" charset="0"/>
              </a:defRPr>
            </a:lvl1pPr>
            <a:lvl2pPr marL="257175" indent="0">
              <a:buNone/>
              <a:defRPr sz="1013">
                <a:latin typeface="Open Sans" panose="020B0606030504020204" pitchFamily="34" charset="0"/>
                <a:ea typeface="Open Sans" panose="020B0606030504020204" pitchFamily="34" charset="0"/>
                <a:cs typeface="Open Sans" panose="020B0606030504020204" pitchFamily="34" charset="0"/>
              </a:defRPr>
            </a:lvl2pPr>
            <a:lvl3pPr marL="514350" indent="0">
              <a:buNone/>
              <a:defRPr sz="900">
                <a:latin typeface="Open Sans" panose="020B0606030504020204" pitchFamily="34" charset="0"/>
                <a:ea typeface="Open Sans" panose="020B0606030504020204" pitchFamily="34" charset="0"/>
                <a:cs typeface="Open Sans" panose="020B0606030504020204" pitchFamily="34" charset="0"/>
              </a:defRPr>
            </a:lvl3pPr>
            <a:lvl4pPr marL="771525" indent="0">
              <a:buNone/>
              <a:defRPr sz="788">
                <a:latin typeface="Open Sans" panose="020B0606030504020204" pitchFamily="34" charset="0"/>
                <a:ea typeface="Open Sans" panose="020B0606030504020204" pitchFamily="34" charset="0"/>
                <a:cs typeface="Open Sans" panose="020B0606030504020204" pitchFamily="34" charset="0"/>
              </a:defRPr>
            </a:lvl4pPr>
            <a:lvl5pPr marL="1028700" indent="0">
              <a:buNone/>
              <a:defRPr sz="675">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1" name="TextBox 20"/>
          <p:cNvSpPr txBox="1"/>
          <p:nvPr/>
        </p:nvSpPr>
        <p:spPr>
          <a:xfrm>
            <a:off x="7115176" y="236811"/>
            <a:ext cx="1591220" cy="187615"/>
          </a:xfrm>
          <a:prstGeom prst="rect">
            <a:avLst/>
          </a:prstGeom>
          <a:noFill/>
        </p:spPr>
        <p:txBody>
          <a:bodyPr wrap="square" rtlCol="0">
            <a:spAutoFit/>
          </a:bodyPr>
          <a:lstStyle/>
          <a:p>
            <a:pPr algn="r"/>
            <a:r>
              <a:rPr lang="en-US" sz="619"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17442607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TIMELINE-LIGHT">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514351" y="2057403"/>
            <a:ext cx="1100138" cy="809897"/>
          </a:xfrm>
          <a:prstGeom prst="rect">
            <a:avLst/>
          </a:prstGeom>
        </p:spPr>
        <p:txBody>
          <a:bodyPr lIns="0"/>
          <a:lstStyle>
            <a:lvl1pPr marL="0" indent="0" algn="l">
              <a:lnSpc>
                <a:spcPct val="100000"/>
              </a:lnSpc>
              <a:buNone/>
              <a:defRPr sz="900">
                <a:latin typeface="Proxima Nova Black" panose="02000506030000020004" pitchFamily="50" charset="0"/>
                <a:ea typeface="Open Sans" panose="020B0606030504020204" pitchFamily="34" charset="0"/>
                <a:cs typeface="Open Sans" panose="020B0606030504020204" pitchFamily="34" charset="0"/>
              </a:defRPr>
            </a:lvl1pPr>
            <a:lvl2pPr marL="257175" indent="0">
              <a:buNone/>
              <a:defRPr sz="1013">
                <a:latin typeface="Open Sans" panose="020B0606030504020204" pitchFamily="34" charset="0"/>
                <a:ea typeface="Open Sans" panose="020B0606030504020204" pitchFamily="34" charset="0"/>
                <a:cs typeface="Open Sans" panose="020B0606030504020204" pitchFamily="34" charset="0"/>
              </a:defRPr>
            </a:lvl2pPr>
            <a:lvl3pPr marL="514350" indent="0">
              <a:buNone/>
              <a:defRPr sz="900">
                <a:latin typeface="Open Sans" panose="020B0606030504020204" pitchFamily="34" charset="0"/>
                <a:ea typeface="Open Sans" panose="020B0606030504020204" pitchFamily="34" charset="0"/>
                <a:cs typeface="Open Sans" panose="020B0606030504020204" pitchFamily="34" charset="0"/>
              </a:defRPr>
            </a:lvl3pPr>
            <a:lvl4pPr marL="771525" indent="0">
              <a:buNone/>
              <a:defRPr sz="788">
                <a:latin typeface="Open Sans" panose="020B0606030504020204" pitchFamily="34" charset="0"/>
                <a:ea typeface="Open Sans" panose="020B0606030504020204" pitchFamily="34" charset="0"/>
                <a:cs typeface="Open Sans" panose="020B0606030504020204" pitchFamily="34" charset="0"/>
              </a:defRPr>
            </a:lvl4pPr>
            <a:lvl5pPr marL="1028700" indent="0">
              <a:buNone/>
              <a:defRPr sz="675">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21" name="Title 1"/>
          <p:cNvSpPr>
            <a:spLocks noGrp="1"/>
          </p:cNvSpPr>
          <p:nvPr>
            <p:ph type="title" hasCustomPrompt="1"/>
          </p:nvPr>
        </p:nvSpPr>
        <p:spPr>
          <a:xfrm>
            <a:off x="514350" y="685801"/>
            <a:ext cx="81153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cxnSp>
        <p:nvCxnSpPr>
          <p:cNvPr id="6" name="Straight Connector 5"/>
          <p:cNvCxnSpPr/>
          <p:nvPr/>
        </p:nvCxnSpPr>
        <p:spPr>
          <a:xfrm>
            <a:off x="-21431" y="2743200"/>
            <a:ext cx="91897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462915" y="2674620"/>
            <a:ext cx="10287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6" name="Oval 25"/>
          <p:cNvSpPr/>
          <p:nvPr/>
        </p:nvSpPr>
        <p:spPr>
          <a:xfrm>
            <a:off x="2120265" y="2674620"/>
            <a:ext cx="10287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7" name="Oval 26"/>
          <p:cNvSpPr/>
          <p:nvPr/>
        </p:nvSpPr>
        <p:spPr>
          <a:xfrm>
            <a:off x="3777615" y="2674620"/>
            <a:ext cx="10287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8" name="Oval 27"/>
          <p:cNvSpPr/>
          <p:nvPr/>
        </p:nvSpPr>
        <p:spPr>
          <a:xfrm>
            <a:off x="5434965" y="2674620"/>
            <a:ext cx="10287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9" name="Oval 28"/>
          <p:cNvSpPr/>
          <p:nvPr/>
        </p:nvSpPr>
        <p:spPr>
          <a:xfrm>
            <a:off x="7092315" y="2674620"/>
            <a:ext cx="10287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0" name="Text Placeholder 6"/>
          <p:cNvSpPr>
            <a:spLocks noGrp="1"/>
          </p:cNvSpPr>
          <p:nvPr>
            <p:ph type="body" sz="quarter" idx="18" hasCustomPrompt="1"/>
          </p:nvPr>
        </p:nvSpPr>
        <p:spPr>
          <a:xfrm>
            <a:off x="2171701" y="2057403"/>
            <a:ext cx="1100138" cy="809897"/>
          </a:xfrm>
          <a:prstGeom prst="rect">
            <a:avLst/>
          </a:prstGeom>
        </p:spPr>
        <p:txBody>
          <a:bodyPr lIns="0"/>
          <a:lstStyle>
            <a:lvl1pPr marL="0" indent="0" algn="l">
              <a:lnSpc>
                <a:spcPct val="100000"/>
              </a:lnSpc>
              <a:buNone/>
              <a:defRPr sz="900">
                <a:latin typeface="Proxima Nova Black" panose="02000506030000020004" pitchFamily="50" charset="0"/>
                <a:ea typeface="Open Sans" panose="020B0606030504020204" pitchFamily="34" charset="0"/>
                <a:cs typeface="Open Sans" panose="020B0606030504020204" pitchFamily="34" charset="0"/>
              </a:defRPr>
            </a:lvl1pPr>
            <a:lvl2pPr marL="257175" indent="0">
              <a:buNone/>
              <a:defRPr sz="1013">
                <a:latin typeface="Open Sans" panose="020B0606030504020204" pitchFamily="34" charset="0"/>
                <a:ea typeface="Open Sans" panose="020B0606030504020204" pitchFamily="34" charset="0"/>
                <a:cs typeface="Open Sans" panose="020B0606030504020204" pitchFamily="34" charset="0"/>
              </a:defRPr>
            </a:lvl2pPr>
            <a:lvl3pPr marL="514350" indent="0">
              <a:buNone/>
              <a:defRPr sz="900">
                <a:latin typeface="Open Sans" panose="020B0606030504020204" pitchFamily="34" charset="0"/>
                <a:ea typeface="Open Sans" panose="020B0606030504020204" pitchFamily="34" charset="0"/>
                <a:cs typeface="Open Sans" panose="020B0606030504020204" pitchFamily="34" charset="0"/>
              </a:defRPr>
            </a:lvl3pPr>
            <a:lvl4pPr marL="771525" indent="0">
              <a:buNone/>
              <a:defRPr sz="788">
                <a:latin typeface="Open Sans" panose="020B0606030504020204" pitchFamily="34" charset="0"/>
                <a:ea typeface="Open Sans" panose="020B0606030504020204" pitchFamily="34" charset="0"/>
                <a:cs typeface="Open Sans" panose="020B0606030504020204" pitchFamily="34" charset="0"/>
              </a:defRPr>
            </a:lvl4pPr>
            <a:lvl5pPr marL="1028700" indent="0">
              <a:buNone/>
              <a:defRPr sz="675">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1" name="Text Placeholder 6"/>
          <p:cNvSpPr>
            <a:spLocks noGrp="1"/>
          </p:cNvSpPr>
          <p:nvPr>
            <p:ph type="body" sz="quarter" idx="19" hasCustomPrompt="1"/>
          </p:nvPr>
        </p:nvSpPr>
        <p:spPr>
          <a:xfrm>
            <a:off x="3836194" y="2057403"/>
            <a:ext cx="1100138" cy="809897"/>
          </a:xfrm>
          <a:prstGeom prst="rect">
            <a:avLst/>
          </a:prstGeom>
        </p:spPr>
        <p:txBody>
          <a:bodyPr lIns="0"/>
          <a:lstStyle>
            <a:lvl1pPr marL="0" indent="0" algn="l">
              <a:lnSpc>
                <a:spcPct val="100000"/>
              </a:lnSpc>
              <a:buNone/>
              <a:defRPr sz="900">
                <a:latin typeface="Proxima Nova Black" panose="02000506030000020004" pitchFamily="50" charset="0"/>
                <a:ea typeface="Open Sans" panose="020B0606030504020204" pitchFamily="34" charset="0"/>
                <a:cs typeface="Open Sans" panose="020B0606030504020204" pitchFamily="34" charset="0"/>
              </a:defRPr>
            </a:lvl1pPr>
            <a:lvl2pPr marL="257175" indent="0">
              <a:buNone/>
              <a:defRPr sz="1013">
                <a:latin typeface="Open Sans" panose="020B0606030504020204" pitchFamily="34" charset="0"/>
                <a:ea typeface="Open Sans" panose="020B0606030504020204" pitchFamily="34" charset="0"/>
                <a:cs typeface="Open Sans" panose="020B0606030504020204" pitchFamily="34" charset="0"/>
              </a:defRPr>
            </a:lvl2pPr>
            <a:lvl3pPr marL="514350" indent="0">
              <a:buNone/>
              <a:defRPr sz="900">
                <a:latin typeface="Open Sans" panose="020B0606030504020204" pitchFamily="34" charset="0"/>
                <a:ea typeface="Open Sans" panose="020B0606030504020204" pitchFamily="34" charset="0"/>
                <a:cs typeface="Open Sans" panose="020B0606030504020204" pitchFamily="34" charset="0"/>
              </a:defRPr>
            </a:lvl3pPr>
            <a:lvl4pPr marL="771525" indent="0">
              <a:buNone/>
              <a:defRPr sz="788">
                <a:latin typeface="Open Sans" panose="020B0606030504020204" pitchFamily="34" charset="0"/>
                <a:ea typeface="Open Sans" panose="020B0606030504020204" pitchFamily="34" charset="0"/>
                <a:cs typeface="Open Sans" panose="020B0606030504020204" pitchFamily="34" charset="0"/>
              </a:defRPr>
            </a:lvl4pPr>
            <a:lvl5pPr marL="1028700" indent="0">
              <a:buNone/>
              <a:defRPr sz="675">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2" name="Text Placeholder 6"/>
          <p:cNvSpPr>
            <a:spLocks noGrp="1"/>
          </p:cNvSpPr>
          <p:nvPr>
            <p:ph type="body" sz="quarter" idx="20" hasCustomPrompt="1"/>
          </p:nvPr>
        </p:nvSpPr>
        <p:spPr>
          <a:xfrm>
            <a:off x="5486401" y="2057403"/>
            <a:ext cx="1100138" cy="809897"/>
          </a:xfrm>
          <a:prstGeom prst="rect">
            <a:avLst/>
          </a:prstGeom>
        </p:spPr>
        <p:txBody>
          <a:bodyPr lIns="0"/>
          <a:lstStyle>
            <a:lvl1pPr marL="0" indent="0" algn="l">
              <a:lnSpc>
                <a:spcPct val="100000"/>
              </a:lnSpc>
              <a:buNone/>
              <a:defRPr sz="900">
                <a:latin typeface="Proxima Nova Black" panose="02000506030000020004" pitchFamily="50" charset="0"/>
                <a:ea typeface="Open Sans" panose="020B0606030504020204" pitchFamily="34" charset="0"/>
                <a:cs typeface="Open Sans" panose="020B0606030504020204" pitchFamily="34" charset="0"/>
              </a:defRPr>
            </a:lvl1pPr>
            <a:lvl2pPr marL="257175" indent="0">
              <a:buNone/>
              <a:defRPr sz="1013">
                <a:latin typeface="Open Sans" panose="020B0606030504020204" pitchFamily="34" charset="0"/>
                <a:ea typeface="Open Sans" panose="020B0606030504020204" pitchFamily="34" charset="0"/>
                <a:cs typeface="Open Sans" panose="020B0606030504020204" pitchFamily="34" charset="0"/>
              </a:defRPr>
            </a:lvl2pPr>
            <a:lvl3pPr marL="514350" indent="0">
              <a:buNone/>
              <a:defRPr sz="900">
                <a:latin typeface="Open Sans" panose="020B0606030504020204" pitchFamily="34" charset="0"/>
                <a:ea typeface="Open Sans" panose="020B0606030504020204" pitchFamily="34" charset="0"/>
                <a:cs typeface="Open Sans" panose="020B0606030504020204" pitchFamily="34" charset="0"/>
              </a:defRPr>
            </a:lvl3pPr>
            <a:lvl4pPr marL="771525" indent="0">
              <a:buNone/>
              <a:defRPr sz="788">
                <a:latin typeface="Open Sans" panose="020B0606030504020204" pitchFamily="34" charset="0"/>
                <a:ea typeface="Open Sans" panose="020B0606030504020204" pitchFamily="34" charset="0"/>
                <a:cs typeface="Open Sans" panose="020B0606030504020204" pitchFamily="34" charset="0"/>
              </a:defRPr>
            </a:lvl4pPr>
            <a:lvl5pPr marL="1028700" indent="0">
              <a:buNone/>
              <a:defRPr sz="675">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3" name="Text Placeholder 6"/>
          <p:cNvSpPr>
            <a:spLocks noGrp="1"/>
          </p:cNvSpPr>
          <p:nvPr>
            <p:ph type="body" sz="quarter" idx="21" hasCustomPrompt="1"/>
          </p:nvPr>
        </p:nvSpPr>
        <p:spPr>
          <a:xfrm>
            <a:off x="7150894" y="2076453"/>
            <a:ext cx="1100138" cy="809897"/>
          </a:xfrm>
          <a:prstGeom prst="rect">
            <a:avLst/>
          </a:prstGeom>
        </p:spPr>
        <p:txBody>
          <a:bodyPr lIns="0"/>
          <a:lstStyle>
            <a:lvl1pPr marL="0" indent="0" algn="l">
              <a:lnSpc>
                <a:spcPct val="100000"/>
              </a:lnSpc>
              <a:buNone/>
              <a:defRPr sz="900">
                <a:latin typeface="Proxima Nova Black" panose="02000506030000020004" pitchFamily="50" charset="0"/>
                <a:ea typeface="Open Sans" panose="020B0606030504020204" pitchFamily="34" charset="0"/>
                <a:cs typeface="Open Sans" panose="020B0606030504020204" pitchFamily="34" charset="0"/>
              </a:defRPr>
            </a:lvl1pPr>
            <a:lvl2pPr marL="257175" indent="0">
              <a:buNone/>
              <a:defRPr sz="1013">
                <a:latin typeface="Open Sans" panose="020B0606030504020204" pitchFamily="34" charset="0"/>
                <a:ea typeface="Open Sans" panose="020B0606030504020204" pitchFamily="34" charset="0"/>
                <a:cs typeface="Open Sans" panose="020B0606030504020204" pitchFamily="34" charset="0"/>
              </a:defRPr>
            </a:lvl2pPr>
            <a:lvl3pPr marL="514350" indent="0">
              <a:buNone/>
              <a:defRPr sz="900">
                <a:latin typeface="Open Sans" panose="020B0606030504020204" pitchFamily="34" charset="0"/>
                <a:ea typeface="Open Sans" panose="020B0606030504020204" pitchFamily="34" charset="0"/>
                <a:cs typeface="Open Sans" panose="020B0606030504020204" pitchFamily="34" charset="0"/>
              </a:defRPr>
            </a:lvl3pPr>
            <a:lvl4pPr marL="771525" indent="0">
              <a:buNone/>
              <a:defRPr sz="788">
                <a:latin typeface="Open Sans" panose="020B0606030504020204" pitchFamily="34" charset="0"/>
                <a:ea typeface="Open Sans" panose="020B0606030504020204" pitchFamily="34" charset="0"/>
                <a:cs typeface="Open Sans" panose="020B0606030504020204" pitchFamily="34" charset="0"/>
              </a:defRPr>
            </a:lvl4pPr>
            <a:lvl5pPr marL="1028700" indent="0">
              <a:buNone/>
              <a:defRPr sz="675">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4" name="Text Placeholder 6"/>
          <p:cNvSpPr>
            <a:spLocks noGrp="1"/>
          </p:cNvSpPr>
          <p:nvPr>
            <p:ph type="body" sz="quarter" idx="12" hasCustomPrompt="1"/>
          </p:nvPr>
        </p:nvSpPr>
        <p:spPr>
          <a:xfrm>
            <a:off x="514350" y="3076578"/>
            <a:ext cx="1485900" cy="2276475"/>
          </a:xfrm>
          <a:prstGeom prst="rect">
            <a:avLst/>
          </a:prstGeom>
        </p:spPr>
        <p:txBody>
          <a:bodyPr lIns="0"/>
          <a:lstStyle>
            <a:lvl1pPr marL="0" indent="0">
              <a:lnSpc>
                <a:spcPct val="100000"/>
              </a:lnSpc>
              <a:buNone/>
              <a:defRPr sz="788">
                <a:latin typeface="Open Sans" panose="020B0606030504020204" pitchFamily="34" charset="0"/>
                <a:ea typeface="Open Sans" panose="020B0606030504020204" pitchFamily="34" charset="0"/>
                <a:cs typeface="Open Sans" panose="020B0606030504020204" pitchFamily="34" charset="0"/>
              </a:defRPr>
            </a:lvl1pPr>
            <a:lvl2pPr marL="257175" indent="0">
              <a:buNone/>
              <a:defRPr sz="1013">
                <a:latin typeface="Open Sans" panose="020B0606030504020204" pitchFamily="34" charset="0"/>
                <a:ea typeface="Open Sans" panose="020B0606030504020204" pitchFamily="34" charset="0"/>
                <a:cs typeface="Open Sans" panose="020B0606030504020204" pitchFamily="34" charset="0"/>
              </a:defRPr>
            </a:lvl2pPr>
            <a:lvl3pPr marL="514350" indent="0">
              <a:buNone/>
              <a:defRPr sz="900">
                <a:latin typeface="Open Sans" panose="020B0606030504020204" pitchFamily="34" charset="0"/>
                <a:ea typeface="Open Sans" panose="020B0606030504020204" pitchFamily="34" charset="0"/>
                <a:cs typeface="Open Sans" panose="020B0606030504020204" pitchFamily="34" charset="0"/>
              </a:defRPr>
            </a:lvl3pPr>
            <a:lvl4pPr marL="771525" indent="0">
              <a:buNone/>
              <a:defRPr sz="788">
                <a:latin typeface="Open Sans" panose="020B0606030504020204" pitchFamily="34" charset="0"/>
                <a:ea typeface="Open Sans" panose="020B0606030504020204" pitchFamily="34" charset="0"/>
                <a:cs typeface="Open Sans" panose="020B0606030504020204" pitchFamily="34" charset="0"/>
              </a:defRPr>
            </a:lvl4pPr>
            <a:lvl5pPr marL="1028700" indent="0">
              <a:buNone/>
              <a:defRPr sz="675">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5" name="Text Placeholder 6"/>
          <p:cNvSpPr>
            <a:spLocks noGrp="1"/>
          </p:cNvSpPr>
          <p:nvPr>
            <p:ph type="body" sz="quarter" idx="22" hasCustomPrompt="1"/>
          </p:nvPr>
        </p:nvSpPr>
        <p:spPr>
          <a:xfrm>
            <a:off x="2171700" y="3076578"/>
            <a:ext cx="1485900" cy="2276475"/>
          </a:xfrm>
          <a:prstGeom prst="rect">
            <a:avLst/>
          </a:prstGeom>
        </p:spPr>
        <p:txBody>
          <a:bodyPr lIns="0"/>
          <a:lstStyle>
            <a:lvl1pPr marL="0" indent="0">
              <a:lnSpc>
                <a:spcPct val="100000"/>
              </a:lnSpc>
              <a:buNone/>
              <a:defRPr sz="788">
                <a:latin typeface="Open Sans" panose="020B0606030504020204" pitchFamily="34" charset="0"/>
                <a:ea typeface="Open Sans" panose="020B0606030504020204" pitchFamily="34" charset="0"/>
                <a:cs typeface="Open Sans" panose="020B0606030504020204" pitchFamily="34" charset="0"/>
              </a:defRPr>
            </a:lvl1pPr>
            <a:lvl2pPr marL="257175" indent="0">
              <a:buNone/>
              <a:defRPr sz="1013">
                <a:latin typeface="Open Sans" panose="020B0606030504020204" pitchFamily="34" charset="0"/>
                <a:ea typeface="Open Sans" panose="020B0606030504020204" pitchFamily="34" charset="0"/>
                <a:cs typeface="Open Sans" panose="020B0606030504020204" pitchFamily="34" charset="0"/>
              </a:defRPr>
            </a:lvl2pPr>
            <a:lvl3pPr marL="514350" indent="0">
              <a:buNone/>
              <a:defRPr sz="900">
                <a:latin typeface="Open Sans" panose="020B0606030504020204" pitchFamily="34" charset="0"/>
                <a:ea typeface="Open Sans" panose="020B0606030504020204" pitchFamily="34" charset="0"/>
                <a:cs typeface="Open Sans" panose="020B0606030504020204" pitchFamily="34" charset="0"/>
              </a:defRPr>
            </a:lvl3pPr>
            <a:lvl4pPr marL="771525" indent="0">
              <a:buNone/>
              <a:defRPr sz="788">
                <a:latin typeface="Open Sans" panose="020B0606030504020204" pitchFamily="34" charset="0"/>
                <a:ea typeface="Open Sans" panose="020B0606030504020204" pitchFamily="34" charset="0"/>
                <a:cs typeface="Open Sans" panose="020B0606030504020204" pitchFamily="34" charset="0"/>
              </a:defRPr>
            </a:lvl4pPr>
            <a:lvl5pPr marL="1028700" indent="0">
              <a:buNone/>
              <a:defRPr sz="675">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6" name="Text Placeholder 6"/>
          <p:cNvSpPr>
            <a:spLocks noGrp="1"/>
          </p:cNvSpPr>
          <p:nvPr>
            <p:ph type="body" sz="quarter" idx="23" hasCustomPrompt="1"/>
          </p:nvPr>
        </p:nvSpPr>
        <p:spPr>
          <a:xfrm>
            <a:off x="3836194" y="3076577"/>
            <a:ext cx="1485900" cy="2276475"/>
          </a:xfrm>
          <a:prstGeom prst="rect">
            <a:avLst/>
          </a:prstGeom>
        </p:spPr>
        <p:txBody>
          <a:bodyPr lIns="0"/>
          <a:lstStyle>
            <a:lvl1pPr marL="0" indent="0">
              <a:lnSpc>
                <a:spcPct val="100000"/>
              </a:lnSpc>
              <a:buNone/>
              <a:defRPr sz="788">
                <a:latin typeface="Open Sans" panose="020B0606030504020204" pitchFamily="34" charset="0"/>
                <a:ea typeface="Open Sans" panose="020B0606030504020204" pitchFamily="34" charset="0"/>
                <a:cs typeface="Open Sans" panose="020B0606030504020204" pitchFamily="34" charset="0"/>
              </a:defRPr>
            </a:lvl1pPr>
            <a:lvl2pPr marL="257175" indent="0">
              <a:buNone/>
              <a:defRPr sz="1013">
                <a:latin typeface="Open Sans" panose="020B0606030504020204" pitchFamily="34" charset="0"/>
                <a:ea typeface="Open Sans" panose="020B0606030504020204" pitchFamily="34" charset="0"/>
                <a:cs typeface="Open Sans" panose="020B0606030504020204" pitchFamily="34" charset="0"/>
              </a:defRPr>
            </a:lvl2pPr>
            <a:lvl3pPr marL="514350" indent="0">
              <a:buNone/>
              <a:defRPr sz="900">
                <a:latin typeface="Open Sans" panose="020B0606030504020204" pitchFamily="34" charset="0"/>
                <a:ea typeface="Open Sans" panose="020B0606030504020204" pitchFamily="34" charset="0"/>
                <a:cs typeface="Open Sans" panose="020B0606030504020204" pitchFamily="34" charset="0"/>
              </a:defRPr>
            </a:lvl3pPr>
            <a:lvl4pPr marL="771525" indent="0">
              <a:buNone/>
              <a:defRPr sz="788">
                <a:latin typeface="Open Sans" panose="020B0606030504020204" pitchFamily="34" charset="0"/>
                <a:ea typeface="Open Sans" panose="020B0606030504020204" pitchFamily="34" charset="0"/>
                <a:cs typeface="Open Sans" panose="020B0606030504020204" pitchFamily="34" charset="0"/>
              </a:defRPr>
            </a:lvl4pPr>
            <a:lvl5pPr marL="1028700" indent="0">
              <a:buNone/>
              <a:defRPr sz="675">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7" name="Text Placeholder 6"/>
          <p:cNvSpPr>
            <a:spLocks noGrp="1"/>
          </p:cNvSpPr>
          <p:nvPr>
            <p:ph type="body" sz="quarter" idx="24" hasCustomPrompt="1"/>
          </p:nvPr>
        </p:nvSpPr>
        <p:spPr>
          <a:xfrm>
            <a:off x="5486400" y="3076578"/>
            <a:ext cx="1485900" cy="2276475"/>
          </a:xfrm>
          <a:prstGeom prst="rect">
            <a:avLst/>
          </a:prstGeom>
        </p:spPr>
        <p:txBody>
          <a:bodyPr lIns="0"/>
          <a:lstStyle>
            <a:lvl1pPr marL="0" indent="0">
              <a:lnSpc>
                <a:spcPct val="100000"/>
              </a:lnSpc>
              <a:buNone/>
              <a:defRPr sz="788">
                <a:latin typeface="Open Sans" panose="020B0606030504020204" pitchFamily="34" charset="0"/>
                <a:ea typeface="Open Sans" panose="020B0606030504020204" pitchFamily="34" charset="0"/>
                <a:cs typeface="Open Sans" panose="020B0606030504020204" pitchFamily="34" charset="0"/>
              </a:defRPr>
            </a:lvl1pPr>
            <a:lvl2pPr marL="257175" indent="0">
              <a:buNone/>
              <a:defRPr sz="1013">
                <a:latin typeface="Open Sans" panose="020B0606030504020204" pitchFamily="34" charset="0"/>
                <a:ea typeface="Open Sans" panose="020B0606030504020204" pitchFamily="34" charset="0"/>
                <a:cs typeface="Open Sans" panose="020B0606030504020204" pitchFamily="34" charset="0"/>
              </a:defRPr>
            </a:lvl2pPr>
            <a:lvl3pPr marL="514350" indent="0">
              <a:buNone/>
              <a:defRPr sz="900">
                <a:latin typeface="Open Sans" panose="020B0606030504020204" pitchFamily="34" charset="0"/>
                <a:ea typeface="Open Sans" panose="020B0606030504020204" pitchFamily="34" charset="0"/>
                <a:cs typeface="Open Sans" panose="020B0606030504020204" pitchFamily="34" charset="0"/>
              </a:defRPr>
            </a:lvl3pPr>
            <a:lvl4pPr marL="771525" indent="0">
              <a:buNone/>
              <a:defRPr sz="788">
                <a:latin typeface="Open Sans" panose="020B0606030504020204" pitchFamily="34" charset="0"/>
                <a:ea typeface="Open Sans" panose="020B0606030504020204" pitchFamily="34" charset="0"/>
                <a:cs typeface="Open Sans" panose="020B0606030504020204" pitchFamily="34" charset="0"/>
              </a:defRPr>
            </a:lvl4pPr>
            <a:lvl5pPr marL="1028700" indent="0">
              <a:buNone/>
              <a:defRPr sz="675">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8" name="Text Placeholder 6"/>
          <p:cNvSpPr>
            <a:spLocks noGrp="1"/>
          </p:cNvSpPr>
          <p:nvPr>
            <p:ph type="body" sz="quarter" idx="25" hasCustomPrompt="1"/>
          </p:nvPr>
        </p:nvSpPr>
        <p:spPr>
          <a:xfrm>
            <a:off x="7136606" y="3076577"/>
            <a:ext cx="1485900" cy="2276475"/>
          </a:xfrm>
          <a:prstGeom prst="rect">
            <a:avLst/>
          </a:prstGeom>
        </p:spPr>
        <p:txBody>
          <a:bodyPr lIns="0"/>
          <a:lstStyle>
            <a:lvl1pPr marL="0" indent="0">
              <a:lnSpc>
                <a:spcPct val="100000"/>
              </a:lnSpc>
              <a:buNone/>
              <a:defRPr sz="788">
                <a:latin typeface="Open Sans" panose="020B0606030504020204" pitchFamily="34" charset="0"/>
                <a:ea typeface="Open Sans" panose="020B0606030504020204" pitchFamily="34" charset="0"/>
                <a:cs typeface="Open Sans" panose="020B0606030504020204" pitchFamily="34" charset="0"/>
              </a:defRPr>
            </a:lvl1pPr>
            <a:lvl2pPr marL="257175" indent="0">
              <a:buNone/>
              <a:defRPr sz="1013">
                <a:latin typeface="Open Sans" panose="020B0606030504020204" pitchFamily="34" charset="0"/>
                <a:ea typeface="Open Sans" panose="020B0606030504020204" pitchFamily="34" charset="0"/>
                <a:cs typeface="Open Sans" panose="020B0606030504020204" pitchFamily="34" charset="0"/>
              </a:defRPr>
            </a:lvl2pPr>
            <a:lvl3pPr marL="514350" indent="0">
              <a:buNone/>
              <a:defRPr sz="900">
                <a:latin typeface="Open Sans" panose="020B0606030504020204" pitchFamily="34" charset="0"/>
                <a:ea typeface="Open Sans" panose="020B0606030504020204" pitchFamily="34" charset="0"/>
                <a:cs typeface="Open Sans" panose="020B0606030504020204" pitchFamily="34" charset="0"/>
              </a:defRPr>
            </a:lvl3pPr>
            <a:lvl4pPr marL="771525" indent="0">
              <a:buNone/>
              <a:defRPr sz="788">
                <a:latin typeface="Open Sans" panose="020B0606030504020204" pitchFamily="34" charset="0"/>
                <a:ea typeface="Open Sans" panose="020B0606030504020204" pitchFamily="34" charset="0"/>
                <a:cs typeface="Open Sans" panose="020B0606030504020204" pitchFamily="34" charset="0"/>
              </a:defRPr>
            </a:lvl4pPr>
            <a:lvl5pPr marL="1028700" indent="0">
              <a:buNone/>
              <a:defRPr sz="675">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Tree>
    <p:extLst>
      <p:ext uri="{BB962C8B-B14F-4D97-AF65-F5344CB8AC3E}">
        <p14:creationId xmlns:p14="http://schemas.microsoft.com/office/powerpoint/2010/main" val="25976526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PHOTO-RIGHT-LIGHT">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514350" y="685801"/>
            <a:ext cx="81153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19" name="Text Placeholder 6"/>
          <p:cNvSpPr>
            <a:spLocks noGrp="1"/>
          </p:cNvSpPr>
          <p:nvPr>
            <p:ph type="body" sz="quarter" idx="10" hasCustomPrompt="1"/>
          </p:nvPr>
        </p:nvSpPr>
        <p:spPr>
          <a:xfrm>
            <a:off x="514351" y="2057400"/>
            <a:ext cx="3971925" cy="3429000"/>
          </a:xfrm>
          <a:prstGeom prst="rect">
            <a:avLst/>
          </a:prstGeom>
        </p:spPr>
        <p:txBody>
          <a:bodyPr lIns="0"/>
          <a:lstStyle>
            <a:lvl1pPr marL="0" indent="0">
              <a:lnSpc>
                <a:spcPct val="100000"/>
              </a:lnSpc>
              <a:buNone/>
              <a:defRPr sz="1125">
                <a:latin typeface="Open Sans" panose="020B0606030504020204" pitchFamily="34" charset="0"/>
                <a:ea typeface="Open Sans" panose="020B0606030504020204" pitchFamily="34" charset="0"/>
                <a:cs typeface="Open Sans" panose="020B0606030504020204" pitchFamily="34" charset="0"/>
              </a:defRPr>
            </a:lvl1pPr>
            <a:lvl2pPr marL="257175" indent="0">
              <a:buNone/>
              <a:defRPr sz="1013">
                <a:latin typeface="Open Sans" panose="020B0606030504020204" pitchFamily="34" charset="0"/>
                <a:ea typeface="Open Sans" panose="020B0606030504020204" pitchFamily="34" charset="0"/>
                <a:cs typeface="Open Sans" panose="020B0606030504020204" pitchFamily="34" charset="0"/>
              </a:defRPr>
            </a:lvl2pPr>
            <a:lvl3pPr marL="514350" indent="0">
              <a:buNone/>
              <a:defRPr sz="900">
                <a:latin typeface="Open Sans" panose="020B0606030504020204" pitchFamily="34" charset="0"/>
                <a:ea typeface="Open Sans" panose="020B0606030504020204" pitchFamily="34" charset="0"/>
                <a:cs typeface="Open Sans" panose="020B0606030504020204" pitchFamily="34" charset="0"/>
              </a:defRPr>
            </a:lvl3pPr>
            <a:lvl4pPr marL="771525" indent="0">
              <a:buNone/>
              <a:defRPr sz="788">
                <a:latin typeface="Open Sans" panose="020B0606030504020204" pitchFamily="34" charset="0"/>
                <a:ea typeface="Open Sans" panose="020B0606030504020204" pitchFamily="34" charset="0"/>
                <a:cs typeface="Open Sans" panose="020B0606030504020204" pitchFamily="34" charset="0"/>
              </a:defRPr>
            </a:lvl4pPr>
            <a:lvl5pPr marL="1028700" indent="0">
              <a:buNone/>
              <a:defRPr sz="675">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1"/>
          </p:nvPr>
        </p:nvSpPr>
        <p:spPr>
          <a:xfrm>
            <a:off x="4664870" y="2057400"/>
            <a:ext cx="3964781" cy="3429000"/>
          </a:xfrm>
          <a:prstGeom prst="rect">
            <a:avLst/>
          </a:prstGeom>
        </p:spPr>
        <p:txBody>
          <a:bodyPr/>
          <a:lstStyle/>
          <a:p>
            <a:r>
              <a:rPr lang="en-US" smtClean="0"/>
              <a:t>Click icon to add picture</a:t>
            </a:r>
            <a:endParaRPr lang="en-US"/>
          </a:p>
        </p:txBody>
      </p:sp>
      <p:sp>
        <p:nvSpPr>
          <p:cNvPr id="22" name="TextBox 21"/>
          <p:cNvSpPr txBox="1"/>
          <p:nvPr/>
        </p:nvSpPr>
        <p:spPr>
          <a:xfrm>
            <a:off x="7115176" y="236811"/>
            <a:ext cx="1591220" cy="187615"/>
          </a:xfrm>
          <a:prstGeom prst="rect">
            <a:avLst/>
          </a:prstGeom>
          <a:noFill/>
        </p:spPr>
        <p:txBody>
          <a:bodyPr wrap="square" rtlCol="0">
            <a:spAutoFit/>
          </a:bodyPr>
          <a:lstStyle/>
          <a:p>
            <a:pPr algn="r"/>
            <a:r>
              <a:rPr lang="en-US" sz="619"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8676149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WIDE-PHOTO-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4350" y="685801"/>
            <a:ext cx="8115300" cy="685800"/>
          </a:xfrm>
          <a:prstGeom prst="rect">
            <a:avLst/>
          </a:prstGeom>
        </p:spPr>
        <p:txBody>
          <a:bodyPr lIns="0"/>
          <a:lstStyle>
            <a:lvl1pPr>
              <a:defRPr baseline="0">
                <a:latin typeface="Proxima Nova Black" panose="02000506030000020004" pitchFamily="50" charset="0"/>
              </a:defRPr>
            </a:lvl1pPr>
          </a:lstStyle>
          <a:p>
            <a:r>
              <a:rPr lang="en-US" dirty="0"/>
              <a:t>CLICK TO EDIT THE TITLE</a:t>
            </a:r>
          </a:p>
        </p:txBody>
      </p:sp>
      <p:sp>
        <p:nvSpPr>
          <p:cNvPr id="4" name="Picture Placeholder 3"/>
          <p:cNvSpPr>
            <a:spLocks noGrp="1"/>
          </p:cNvSpPr>
          <p:nvPr>
            <p:ph type="pic" sz="quarter" idx="10"/>
          </p:nvPr>
        </p:nvSpPr>
        <p:spPr>
          <a:xfrm>
            <a:off x="0" y="2057400"/>
            <a:ext cx="9144000" cy="4800600"/>
          </a:xfrm>
          <a:prstGeom prst="rect">
            <a:avLst/>
          </a:prstGeom>
        </p:spPr>
        <p:txBody>
          <a:bodyPr/>
          <a:lstStyle/>
          <a:p>
            <a:r>
              <a:rPr lang="en-US" smtClean="0"/>
              <a:t>Click icon to add picture</a:t>
            </a:r>
            <a:endParaRPr lang="en-US"/>
          </a:p>
        </p:txBody>
      </p:sp>
      <p:sp>
        <p:nvSpPr>
          <p:cNvPr id="8" name="TextBox 7"/>
          <p:cNvSpPr txBox="1"/>
          <p:nvPr/>
        </p:nvSpPr>
        <p:spPr>
          <a:xfrm>
            <a:off x="7115176" y="236811"/>
            <a:ext cx="1591220" cy="187615"/>
          </a:xfrm>
          <a:prstGeom prst="rect">
            <a:avLst/>
          </a:prstGeom>
          <a:noFill/>
        </p:spPr>
        <p:txBody>
          <a:bodyPr wrap="square" rtlCol="0">
            <a:spAutoFit/>
          </a:bodyPr>
          <a:lstStyle/>
          <a:p>
            <a:pPr algn="r"/>
            <a:r>
              <a:rPr lang="en-US" sz="619"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6012361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HOTO-LEF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657726" y="2743200"/>
            <a:ext cx="3971925" cy="2743200"/>
          </a:xfrm>
          <a:prstGeom prst="rect">
            <a:avLst/>
          </a:prstGeom>
        </p:spPr>
        <p:txBody>
          <a:bodyPr lIns="0"/>
          <a:lstStyle>
            <a:lvl1pPr marL="0" indent="0">
              <a:lnSpc>
                <a:spcPct val="100000"/>
              </a:lnSpc>
              <a:buNone/>
              <a:defRPr sz="1125">
                <a:latin typeface="Open Sans" panose="020B0606030504020204" pitchFamily="34" charset="0"/>
                <a:ea typeface="Open Sans" panose="020B0606030504020204" pitchFamily="34" charset="0"/>
                <a:cs typeface="Open Sans" panose="020B0606030504020204" pitchFamily="34" charset="0"/>
              </a:defRPr>
            </a:lvl1pPr>
            <a:lvl2pPr marL="257175" indent="0">
              <a:buNone/>
              <a:defRPr sz="1013">
                <a:latin typeface="Open Sans" panose="020B0606030504020204" pitchFamily="34" charset="0"/>
                <a:ea typeface="Open Sans" panose="020B0606030504020204" pitchFamily="34" charset="0"/>
                <a:cs typeface="Open Sans" panose="020B0606030504020204" pitchFamily="34" charset="0"/>
              </a:defRPr>
            </a:lvl2pPr>
            <a:lvl3pPr marL="514350" indent="0">
              <a:buNone/>
              <a:defRPr sz="900">
                <a:latin typeface="Open Sans" panose="020B0606030504020204" pitchFamily="34" charset="0"/>
                <a:ea typeface="Open Sans" panose="020B0606030504020204" pitchFamily="34" charset="0"/>
                <a:cs typeface="Open Sans" panose="020B0606030504020204" pitchFamily="34" charset="0"/>
              </a:defRPr>
            </a:lvl3pPr>
            <a:lvl4pPr marL="771525" indent="0">
              <a:buNone/>
              <a:defRPr sz="788">
                <a:latin typeface="Open Sans" panose="020B0606030504020204" pitchFamily="34" charset="0"/>
                <a:ea typeface="Open Sans" panose="020B0606030504020204" pitchFamily="34" charset="0"/>
                <a:cs typeface="Open Sans" panose="020B0606030504020204" pitchFamily="34" charset="0"/>
              </a:defRPr>
            </a:lvl4pPr>
            <a:lvl5pPr marL="1028700" indent="0">
              <a:buNone/>
              <a:defRPr sz="675">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4657726" y="1371601"/>
            <a:ext cx="3971925"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 BE CAPITALIZED</a:t>
            </a:r>
          </a:p>
        </p:txBody>
      </p:sp>
      <p:sp>
        <p:nvSpPr>
          <p:cNvPr id="4" name="Picture Placeholder 3"/>
          <p:cNvSpPr>
            <a:spLocks noGrp="1"/>
          </p:cNvSpPr>
          <p:nvPr>
            <p:ph type="pic" sz="quarter" idx="13"/>
          </p:nvPr>
        </p:nvSpPr>
        <p:spPr>
          <a:xfrm>
            <a:off x="1" y="0"/>
            <a:ext cx="3971925" cy="6858000"/>
          </a:xfrm>
          <a:prstGeom prst="rect">
            <a:avLst/>
          </a:prstGeom>
        </p:spPr>
        <p:txBody>
          <a:bodyPr/>
          <a:lstStyle/>
          <a:p>
            <a:r>
              <a:rPr lang="en-US" smtClean="0"/>
              <a:t>Click icon to add picture</a:t>
            </a:r>
            <a:endParaRPr lang="en-US"/>
          </a:p>
        </p:txBody>
      </p:sp>
      <p:sp>
        <p:nvSpPr>
          <p:cNvPr id="7" name="TextBox 6"/>
          <p:cNvSpPr txBox="1"/>
          <p:nvPr/>
        </p:nvSpPr>
        <p:spPr>
          <a:xfrm>
            <a:off x="7115176" y="236811"/>
            <a:ext cx="1591220" cy="187615"/>
          </a:xfrm>
          <a:prstGeom prst="rect">
            <a:avLst/>
          </a:prstGeom>
          <a:noFill/>
        </p:spPr>
        <p:txBody>
          <a:bodyPr wrap="square" rtlCol="0">
            <a:spAutoFit/>
          </a:bodyPr>
          <a:lstStyle/>
          <a:p>
            <a:pPr algn="r"/>
            <a:r>
              <a:rPr lang="en-US" sz="619"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961470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8300" b="12730"/>
          <a:stretch/>
        </p:blipFill>
        <p:spPr>
          <a:xfrm>
            <a:off x="196041" y="1233489"/>
            <a:ext cx="8743852" cy="5363255"/>
          </a:xfrm>
          <a:prstGeom prst="rect">
            <a:avLst/>
          </a:prstGeom>
        </p:spPr>
      </p:pic>
      <p:sp>
        <p:nvSpPr>
          <p:cNvPr id="8" name="Подзаголовок 2"/>
          <p:cNvSpPr>
            <a:spLocks noGrp="1"/>
          </p:cNvSpPr>
          <p:nvPr>
            <p:ph type="subTitle" idx="1" hasCustomPrompt="1"/>
          </p:nvPr>
        </p:nvSpPr>
        <p:spPr>
          <a:xfrm>
            <a:off x="891544" y="4741590"/>
            <a:ext cx="6727075" cy="454573"/>
          </a:xfrm>
          <a:prstGeom prst="rect">
            <a:avLst/>
          </a:prstGeom>
        </p:spPr>
        <p:txBody>
          <a:bodyPr>
            <a:noAutofit/>
          </a:bodyPr>
          <a:lstStyle>
            <a:lvl1pPr marL="0" indent="0" algn="l">
              <a:buNone/>
              <a:defRPr sz="2250">
                <a:solidFill>
                  <a:schemeClr val="bg1"/>
                </a:solidFill>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dirty="0"/>
              <a:t>Click to add subtitle 30pt</a:t>
            </a:r>
            <a:endParaRPr lang="uk-UA" dirty="0"/>
          </a:p>
        </p:txBody>
      </p:sp>
      <p:sp>
        <p:nvSpPr>
          <p:cNvPr id="6" name="Заголовок 1"/>
          <p:cNvSpPr>
            <a:spLocks noGrp="1"/>
          </p:cNvSpPr>
          <p:nvPr>
            <p:ph type="ctrTitle" hasCustomPrompt="1"/>
          </p:nvPr>
        </p:nvSpPr>
        <p:spPr>
          <a:xfrm>
            <a:off x="891543" y="5434553"/>
            <a:ext cx="8048350" cy="924707"/>
          </a:xfrm>
          <a:prstGeom prst="rect">
            <a:avLst/>
          </a:prstGeom>
        </p:spPr>
        <p:txBody>
          <a:bodyPr anchor="b">
            <a:normAutofit/>
          </a:bodyPr>
          <a:lstStyle>
            <a:lvl1pPr marL="0" indent="0" algn="l">
              <a:defRPr sz="4875" baseline="0">
                <a:solidFill>
                  <a:schemeClr val="bg1"/>
                </a:solidFill>
              </a:defRPr>
            </a:lvl1pPr>
          </a:lstStyle>
          <a:p>
            <a:r>
              <a:rPr lang="en-US" dirty="0"/>
              <a:t>Click to add title 65 </a:t>
            </a:r>
            <a:r>
              <a:rPr lang="en-US" dirty="0" err="1"/>
              <a:t>pt</a:t>
            </a:r>
            <a:endParaRPr lang="uk-UA" dirty="0"/>
          </a:p>
        </p:txBody>
      </p:sp>
    </p:spTree>
    <p:extLst>
      <p:ext uri="{BB962C8B-B14F-4D97-AF65-F5344CB8AC3E}">
        <p14:creationId xmlns:p14="http://schemas.microsoft.com/office/powerpoint/2010/main" val="27828608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ESCRIPTION-PHOTO-RIGH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514351" y="1382489"/>
            <a:ext cx="2600325"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r>
              <a:rPr lang="uk-UA" dirty="0"/>
              <a:t/>
            </a:r>
            <a:br>
              <a:rPr lang="uk-UA" dirty="0"/>
            </a:br>
            <a:r>
              <a:rPr lang="en-US" dirty="0"/>
              <a:t>BE</a:t>
            </a:r>
            <a:r>
              <a:rPr lang="uk-UA" dirty="0"/>
              <a:t> С</a:t>
            </a:r>
            <a:r>
              <a:rPr lang="en-US" dirty="0"/>
              <a:t>APITA</a:t>
            </a:r>
            <a:r>
              <a:rPr lang="uk-UA" dirty="0"/>
              <a:t/>
            </a:r>
            <a:br>
              <a:rPr lang="uk-UA" dirty="0"/>
            </a:br>
            <a:r>
              <a:rPr lang="en-US" dirty="0"/>
              <a:t>LIZED</a:t>
            </a:r>
          </a:p>
        </p:txBody>
      </p:sp>
      <p:sp>
        <p:nvSpPr>
          <p:cNvPr id="9" name="TextBox 8"/>
          <p:cNvSpPr txBox="1"/>
          <p:nvPr/>
        </p:nvSpPr>
        <p:spPr>
          <a:xfrm>
            <a:off x="7115176" y="236811"/>
            <a:ext cx="1591220" cy="187615"/>
          </a:xfrm>
          <a:prstGeom prst="rect">
            <a:avLst/>
          </a:prstGeom>
          <a:noFill/>
        </p:spPr>
        <p:txBody>
          <a:bodyPr wrap="square" rtlCol="0">
            <a:spAutoFit/>
          </a:bodyPr>
          <a:lstStyle/>
          <a:p>
            <a:pPr algn="r"/>
            <a:r>
              <a:rPr lang="en-US" sz="619"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4" name="Picture Placeholder 3"/>
          <p:cNvSpPr>
            <a:spLocks noGrp="1"/>
          </p:cNvSpPr>
          <p:nvPr>
            <p:ph type="pic" sz="quarter" idx="14"/>
          </p:nvPr>
        </p:nvSpPr>
        <p:spPr>
          <a:xfrm>
            <a:off x="3286126" y="1371600"/>
            <a:ext cx="5343525" cy="4114800"/>
          </a:xfrm>
          <a:prstGeom prst="rect">
            <a:avLst/>
          </a:prstGeom>
        </p:spPr>
        <p:txBody>
          <a:bodyPr/>
          <a:lstStyle/>
          <a:p>
            <a:r>
              <a:rPr lang="en-US" smtClean="0"/>
              <a:t>Click icon to add picture</a:t>
            </a:r>
            <a:endParaRPr lang="en-US"/>
          </a:p>
        </p:txBody>
      </p:sp>
      <p:sp>
        <p:nvSpPr>
          <p:cNvPr id="10" name="Text Placeholder 6"/>
          <p:cNvSpPr>
            <a:spLocks noGrp="1"/>
          </p:cNvSpPr>
          <p:nvPr>
            <p:ph type="body" sz="quarter" idx="12" hasCustomPrompt="1"/>
          </p:nvPr>
        </p:nvSpPr>
        <p:spPr>
          <a:xfrm>
            <a:off x="514351" y="3429000"/>
            <a:ext cx="2600325" cy="2057400"/>
          </a:xfrm>
          <a:prstGeom prst="rect">
            <a:avLst/>
          </a:prstGeom>
        </p:spPr>
        <p:txBody>
          <a:bodyPr lIns="0"/>
          <a:lstStyle>
            <a:lvl1pPr marL="0" indent="0">
              <a:lnSpc>
                <a:spcPct val="100000"/>
              </a:lnSpc>
              <a:buNone/>
              <a:defRPr sz="788">
                <a:latin typeface="Open Sans" panose="020B0606030504020204" pitchFamily="34" charset="0"/>
                <a:ea typeface="Open Sans" panose="020B0606030504020204" pitchFamily="34" charset="0"/>
                <a:cs typeface="Open Sans" panose="020B0606030504020204" pitchFamily="34" charset="0"/>
              </a:defRPr>
            </a:lvl1pPr>
            <a:lvl2pPr marL="257175" indent="0">
              <a:buNone/>
              <a:defRPr sz="1013">
                <a:latin typeface="Open Sans" panose="020B0606030504020204" pitchFamily="34" charset="0"/>
                <a:ea typeface="Open Sans" panose="020B0606030504020204" pitchFamily="34" charset="0"/>
                <a:cs typeface="Open Sans" panose="020B0606030504020204" pitchFamily="34" charset="0"/>
              </a:defRPr>
            </a:lvl2pPr>
            <a:lvl3pPr marL="514350" indent="0">
              <a:buNone/>
              <a:defRPr sz="900">
                <a:latin typeface="Open Sans" panose="020B0606030504020204" pitchFamily="34" charset="0"/>
                <a:ea typeface="Open Sans" panose="020B0606030504020204" pitchFamily="34" charset="0"/>
                <a:cs typeface="Open Sans" panose="020B0606030504020204" pitchFamily="34" charset="0"/>
              </a:defRPr>
            </a:lvl3pPr>
            <a:lvl4pPr marL="771525" indent="0">
              <a:buNone/>
              <a:defRPr sz="788">
                <a:latin typeface="Open Sans" panose="020B0606030504020204" pitchFamily="34" charset="0"/>
                <a:ea typeface="Open Sans" panose="020B0606030504020204" pitchFamily="34" charset="0"/>
                <a:cs typeface="Open Sans" panose="020B0606030504020204" pitchFamily="34" charset="0"/>
              </a:defRPr>
            </a:lvl4pPr>
            <a:lvl5pPr marL="1028700" indent="0">
              <a:buNone/>
              <a:defRPr sz="675">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Tree>
    <p:extLst>
      <p:ext uri="{BB962C8B-B14F-4D97-AF65-F5344CB8AC3E}">
        <p14:creationId xmlns:p14="http://schemas.microsoft.com/office/powerpoint/2010/main" val="31058252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WIDE-CHART-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4350" y="685801"/>
            <a:ext cx="81153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8" name="TextBox 7"/>
          <p:cNvSpPr txBox="1"/>
          <p:nvPr/>
        </p:nvSpPr>
        <p:spPr>
          <a:xfrm>
            <a:off x="7115176" y="236811"/>
            <a:ext cx="1591220" cy="187615"/>
          </a:xfrm>
          <a:prstGeom prst="rect">
            <a:avLst/>
          </a:prstGeom>
          <a:noFill/>
        </p:spPr>
        <p:txBody>
          <a:bodyPr wrap="square" rtlCol="0">
            <a:spAutoFit/>
          </a:bodyPr>
          <a:lstStyle/>
          <a:p>
            <a:pPr algn="r"/>
            <a:r>
              <a:rPr lang="en-US" sz="619"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5" name="Chart Placeholder 4"/>
          <p:cNvSpPr>
            <a:spLocks noGrp="1"/>
          </p:cNvSpPr>
          <p:nvPr>
            <p:ph type="chart" sz="quarter" idx="11"/>
          </p:nvPr>
        </p:nvSpPr>
        <p:spPr>
          <a:xfrm>
            <a:off x="514350" y="2057400"/>
            <a:ext cx="8115300" cy="3429000"/>
          </a:xfrm>
          <a:prstGeom prst="rect">
            <a:avLst/>
          </a:prstGeom>
        </p:spPr>
        <p:txBody>
          <a:bodyPr/>
          <a:lstStyle/>
          <a:p>
            <a:r>
              <a:rPr lang="en-US" smtClean="0"/>
              <a:t>Click icon to add chart</a:t>
            </a:r>
            <a:endParaRPr lang="en-US"/>
          </a:p>
        </p:txBody>
      </p:sp>
    </p:spTree>
    <p:extLst>
      <p:ext uri="{BB962C8B-B14F-4D97-AF65-F5344CB8AC3E}">
        <p14:creationId xmlns:p14="http://schemas.microsoft.com/office/powerpoint/2010/main" val="22028809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HART-LEF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514351" y="1382489"/>
            <a:ext cx="2600325"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r>
              <a:rPr lang="uk-UA" dirty="0"/>
              <a:t/>
            </a:r>
            <a:br>
              <a:rPr lang="uk-UA" dirty="0"/>
            </a:br>
            <a:r>
              <a:rPr lang="en-US" dirty="0"/>
              <a:t>BE CAPITA</a:t>
            </a:r>
            <a:r>
              <a:rPr lang="uk-UA" dirty="0"/>
              <a:t/>
            </a:r>
            <a:br>
              <a:rPr lang="uk-UA" dirty="0"/>
            </a:br>
            <a:r>
              <a:rPr lang="en-US" dirty="0"/>
              <a:t>LIZED</a:t>
            </a:r>
          </a:p>
        </p:txBody>
      </p:sp>
      <p:sp>
        <p:nvSpPr>
          <p:cNvPr id="9" name="TextBox 8"/>
          <p:cNvSpPr txBox="1"/>
          <p:nvPr/>
        </p:nvSpPr>
        <p:spPr>
          <a:xfrm>
            <a:off x="7115176" y="236811"/>
            <a:ext cx="1591220" cy="187615"/>
          </a:xfrm>
          <a:prstGeom prst="rect">
            <a:avLst/>
          </a:prstGeom>
          <a:noFill/>
        </p:spPr>
        <p:txBody>
          <a:bodyPr wrap="square" rtlCol="0">
            <a:spAutoFit/>
          </a:bodyPr>
          <a:lstStyle/>
          <a:p>
            <a:pPr algn="r"/>
            <a:r>
              <a:rPr lang="en-US" sz="619"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10" name="Text Placeholder 6"/>
          <p:cNvSpPr>
            <a:spLocks noGrp="1"/>
          </p:cNvSpPr>
          <p:nvPr>
            <p:ph type="body" sz="quarter" idx="12" hasCustomPrompt="1"/>
          </p:nvPr>
        </p:nvSpPr>
        <p:spPr>
          <a:xfrm>
            <a:off x="514351" y="3429000"/>
            <a:ext cx="2600325" cy="2057400"/>
          </a:xfrm>
          <a:prstGeom prst="rect">
            <a:avLst/>
          </a:prstGeom>
        </p:spPr>
        <p:txBody>
          <a:bodyPr lIns="0"/>
          <a:lstStyle>
            <a:lvl1pPr marL="0" indent="0">
              <a:lnSpc>
                <a:spcPct val="100000"/>
              </a:lnSpc>
              <a:buNone/>
              <a:defRPr sz="788">
                <a:latin typeface="Open Sans" panose="020B0606030504020204" pitchFamily="34" charset="0"/>
                <a:ea typeface="Open Sans" panose="020B0606030504020204" pitchFamily="34" charset="0"/>
                <a:cs typeface="Open Sans" panose="020B0606030504020204" pitchFamily="34" charset="0"/>
              </a:defRPr>
            </a:lvl1pPr>
            <a:lvl2pPr marL="257175" indent="0">
              <a:buNone/>
              <a:defRPr sz="1013">
                <a:latin typeface="Open Sans" panose="020B0606030504020204" pitchFamily="34" charset="0"/>
                <a:ea typeface="Open Sans" panose="020B0606030504020204" pitchFamily="34" charset="0"/>
                <a:cs typeface="Open Sans" panose="020B0606030504020204" pitchFamily="34" charset="0"/>
              </a:defRPr>
            </a:lvl2pPr>
            <a:lvl3pPr marL="514350" indent="0">
              <a:buNone/>
              <a:defRPr sz="900">
                <a:latin typeface="Open Sans" panose="020B0606030504020204" pitchFamily="34" charset="0"/>
                <a:ea typeface="Open Sans" panose="020B0606030504020204" pitchFamily="34" charset="0"/>
                <a:cs typeface="Open Sans" panose="020B0606030504020204" pitchFamily="34" charset="0"/>
              </a:defRPr>
            </a:lvl3pPr>
            <a:lvl4pPr marL="771525" indent="0">
              <a:buNone/>
              <a:defRPr sz="788">
                <a:latin typeface="Open Sans" panose="020B0606030504020204" pitchFamily="34" charset="0"/>
                <a:ea typeface="Open Sans" panose="020B0606030504020204" pitchFamily="34" charset="0"/>
                <a:cs typeface="Open Sans" panose="020B0606030504020204" pitchFamily="34" charset="0"/>
              </a:defRPr>
            </a:lvl4pPr>
            <a:lvl5pPr marL="1028700" indent="0">
              <a:buNone/>
              <a:defRPr sz="675">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5" name="Chart Placeholder 4"/>
          <p:cNvSpPr>
            <a:spLocks noGrp="1"/>
          </p:cNvSpPr>
          <p:nvPr>
            <p:ph type="chart" sz="quarter" idx="13"/>
          </p:nvPr>
        </p:nvSpPr>
        <p:spPr>
          <a:xfrm>
            <a:off x="3286126" y="1371600"/>
            <a:ext cx="5343525" cy="4114800"/>
          </a:xfrm>
          <a:prstGeom prst="rect">
            <a:avLst/>
          </a:prstGeom>
        </p:spPr>
        <p:txBody>
          <a:bodyPr/>
          <a:lstStyle/>
          <a:p>
            <a:r>
              <a:rPr lang="en-US" smtClean="0"/>
              <a:t>Click icon to add chart</a:t>
            </a:r>
            <a:endParaRPr lang="en-US"/>
          </a:p>
        </p:txBody>
      </p:sp>
    </p:spTree>
    <p:extLst>
      <p:ext uri="{BB962C8B-B14F-4D97-AF65-F5344CB8AC3E}">
        <p14:creationId xmlns:p14="http://schemas.microsoft.com/office/powerpoint/2010/main" val="27843100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921C38-3F89-4443-A576-117A6A67F571}"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0FED5-98EC-4D36-A131-F774E0E61726}" type="slidenum">
              <a:rPr lang="en-US" smtClean="0"/>
              <a:t>‹#›</a:t>
            </a:fld>
            <a:endParaRPr lang="en-US"/>
          </a:p>
        </p:txBody>
      </p:sp>
    </p:spTree>
    <p:extLst>
      <p:ext uri="{BB962C8B-B14F-4D97-AF65-F5344CB8AC3E}">
        <p14:creationId xmlns:p14="http://schemas.microsoft.com/office/powerpoint/2010/main" val="31238214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7"/>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lvl1pPr>
              <a:defRPr/>
            </a:lvl1pPr>
          </a:lstStyle>
          <a:p>
            <a:pPr>
              <a:defRPr/>
            </a:pPr>
            <a:fld id="{D95C5EFD-CDF5-4811-9131-93FFA7A6F876}" type="datetimeFigureOut">
              <a:rPr lang="ru-RU"/>
              <a:pPr>
                <a:defRPr/>
              </a:pPr>
              <a:t>13.09.2019</a:t>
            </a:fld>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fld id="{65B4C63E-27F5-47F6-988B-3BC01B544A45}" type="slidenum">
              <a:rPr lang="ru-RU" altLang="uk-UA"/>
              <a:pPr/>
              <a:t>‹#›</a:t>
            </a:fld>
            <a:endParaRPr lang="ru-RU" altLang="uk-UA"/>
          </a:p>
        </p:txBody>
      </p:sp>
    </p:spTree>
    <p:extLst>
      <p:ext uri="{BB962C8B-B14F-4D97-AF65-F5344CB8AC3E}">
        <p14:creationId xmlns:p14="http://schemas.microsoft.com/office/powerpoint/2010/main" val="20040949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Standard Slide">
    <p:spTree>
      <p:nvGrpSpPr>
        <p:cNvPr id="1" name=""/>
        <p:cNvGrpSpPr/>
        <p:nvPr/>
      </p:nvGrpSpPr>
      <p:grpSpPr>
        <a:xfrm>
          <a:off x="0" y="0"/>
          <a:ext cx="0" cy="0"/>
          <a:chOff x="0" y="0"/>
          <a:chExt cx="0" cy="0"/>
        </a:xfrm>
      </p:grpSpPr>
      <p:sp>
        <p:nvSpPr>
          <p:cNvPr id="4" name="Заголовок 1"/>
          <p:cNvSpPr>
            <a:spLocks noGrp="1"/>
          </p:cNvSpPr>
          <p:nvPr>
            <p:ph type="title" hasCustomPrompt="1"/>
          </p:nvPr>
        </p:nvSpPr>
        <p:spPr>
          <a:xfrm>
            <a:off x="312421" y="343778"/>
            <a:ext cx="8633936" cy="525970"/>
          </a:xfrm>
        </p:spPr>
        <p:txBody>
          <a:bodyPr>
            <a:noAutofit/>
          </a:bodyPr>
          <a:lstStyle>
            <a:lvl1pPr>
              <a:defRPr sz="2625"/>
            </a:lvl1pPr>
          </a:lstStyle>
          <a:p>
            <a:r>
              <a:rPr lang="en-US" dirty="0"/>
              <a:t>Click to add title</a:t>
            </a:r>
            <a:endParaRPr lang="uk-UA" dirty="0"/>
          </a:p>
        </p:txBody>
      </p:sp>
      <p:sp>
        <p:nvSpPr>
          <p:cNvPr id="6" name="Content Placeholder 7"/>
          <p:cNvSpPr>
            <a:spLocks noGrp="1"/>
          </p:cNvSpPr>
          <p:nvPr>
            <p:ph idx="1" hasCustomPrompt="1"/>
          </p:nvPr>
        </p:nvSpPr>
        <p:spPr>
          <a:xfrm>
            <a:off x="312420" y="1233488"/>
            <a:ext cx="8633936" cy="4391025"/>
          </a:xfrm>
        </p:spPr>
        <p:txBody>
          <a:bodyPr/>
          <a:lstStyle/>
          <a:p>
            <a:pPr lvl="0"/>
            <a:r>
              <a:rPr lang="en-US" dirty="0"/>
              <a:t>Click to add text</a:t>
            </a:r>
            <a:endParaRPr lang="ru-RU" dirty="0"/>
          </a:p>
          <a:p>
            <a:pPr lvl="1"/>
            <a:r>
              <a:rPr lang="en-US" dirty="0"/>
              <a:t>Second level</a:t>
            </a:r>
            <a:endParaRPr lang="ru-RU" dirty="0"/>
          </a:p>
          <a:p>
            <a:pPr lvl="2"/>
            <a:r>
              <a:rPr lang="en-US" dirty="0"/>
              <a:t>Third level</a:t>
            </a:r>
            <a:endParaRPr lang="ru-RU" dirty="0"/>
          </a:p>
          <a:p>
            <a:pPr lvl="3"/>
            <a:r>
              <a:rPr lang="en-US" dirty="0"/>
              <a:t>Fourth level</a:t>
            </a:r>
            <a:endParaRPr lang="ru-RU" dirty="0"/>
          </a:p>
          <a:p>
            <a:pPr lvl="4"/>
            <a:r>
              <a:rPr lang="en-US" dirty="0"/>
              <a:t>Fifth</a:t>
            </a:r>
            <a:r>
              <a:rPr lang="ru-RU" dirty="0"/>
              <a:t> </a:t>
            </a:r>
            <a:r>
              <a:rPr lang="en-US" dirty="0"/>
              <a:t>level</a:t>
            </a:r>
            <a:endParaRPr lang="uk-UA" dirty="0"/>
          </a:p>
          <a:p>
            <a:endParaRPr lang="uk-UA" dirty="0"/>
          </a:p>
        </p:txBody>
      </p:sp>
    </p:spTree>
    <p:extLst>
      <p:ext uri="{BB962C8B-B14F-4D97-AF65-F5344CB8AC3E}">
        <p14:creationId xmlns:p14="http://schemas.microsoft.com/office/powerpoint/2010/main" val="1883504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Standard Slide">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309152" y="1233488"/>
            <a:ext cx="8516821" cy="525970"/>
          </a:xfrm>
          <a:prstGeom prst="rect">
            <a:avLst/>
          </a:prstGeom>
        </p:spPr>
        <p:txBody>
          <a:bodyPr>
            <a:noAutofit/>
          </a:bodyPr>
          <a:lstStyle>
            <a:lvl1pPr>
              <a:defRPr sz="2625">
                <a:solidFill>
                  <a:srgbClr val="171B65"/>
                </a:solidFill>
              </a:defRPr>
            </a:lvl1pPr>
          </a:lstStyle>
          <a:p>
            <a:r>
              <a:rPr lang="en-US" dirty="0"/>
              <a:t>Click to add title</a:t>
            </a:r>
            <a:endParaRPr lang="uk-UA" dirty="0"/>
          </a:p>
        </p:txBody>
      </p:sp>
      <p:sp>
        <p:nvSpPr>
          <p:cNvPr id="11" name="Content Placeholder 4"/>
          <p:cNvSpPr>
            <a:spLocks noGrp="1"/>
          </p:cNvSpPr>
          <p:nvPr>
            <p:ph sz="half" idx="10" hasCustomPrompt="1"/>
          </p:nvPr>
        </p:nvSpPr>
        <p:spPr>
          <a:xfrm>
            <a:off x="309150" y="2034652"/>
            <a:ext cx="8514208" cy="4351338"/>
          </a:xfrm>
        </p:spPr>
        <p:txBody>
          <a:bodyPr/>
          <a:lstStyle/>
          <a:p>
            <a:pPr lvl="0"/>
            <a:r>
              <a:rPr lang="en-US" dirty="0"/>
              <a:t>Click to add text</a:t>
            </a:r>
            <a:endParaRPr lang="ru-RU" dirty="0"/>
          </a:p>
          <a:p>
            <a:pPr lvl="1"/>
            <a:r>
              <a:rPr lang="en-US" dirty="0"/>
              <a:t>Second level</a:t>
            </a:r>
            <a:endParaRPr lang="ru-RU" dirty="0"/>
          </a:p>
          <a:p>
            <a:pPr lvl="2"/>
            <a:r>
              <a:rPr lang="en-US" dirty="0"/>
              <a:t>Third level</a:t>
            </a:r>
            <a:endParaRPr lang="ru-RU" dirty="0"/>
          </a:p>
          <a:p>
            <a:pPr lvl="3"/>
            <a:r>
              <a:rPr lang="en-US" dirty="0"/>
              <a:t>Fourth level</a:t>
            </a:r>
            <a:endParaRPr lang="ru-RU" dirty="0"/>
          </a:p>
          <a:p>
            <a:pPr lvl="4"/>
            <a:r>
              <a:rPr lang="en-US" dirty="0"/>
              <a:t>Fifth level</a:t>
            </a:r>
          </a:p>
          <a:p>
            <a:endParaRPr lang="uk-UA" dirty="0"/>
          </a:p>
        </p:txBody>
      </p:sp>
    </p:spTree>
    <p:extLst>
      <p:ext uri="{BB962C8B-B14F-4D97-AF65-F5344CB8AC3E}">
        <p14:creationId xmlns:p14="http://schemas.microsoft.com/office/powerpoint/2010/main" val="16232547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19246E8-EABF-46CF-9A61-75E33FC4521B}" type="datetimeFigureOut">
              <a:rPr lang="en-US" smtClean="0"/>
              <a:t>9/13/2019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9AAA71-ACD4-48C6-B0C7-640DC0D385AE}" type="slidenum">
              <a:rPr lang="en-US" smtClean="0"/>
              <a:t>‹#›</a:t>
            </a:fld>
            <a:endParaRPr lang="en-US"/>
          </a:p>
        </p:txBody>
      </p:sp>
    </p:spTree>
    <p:extLst>
      <p:ext uri="{BB962C8B-B14F-4D97-AF65-F5344CB8AC3E}">
        <p14:creationId xmlns:p14="http://schemas.microsoft.com/office/powerpoint/2010/main" val="85393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 t="18478" r="289" b="12493"/>
          <a:stretch/>
        </p:blipFill>
        <p:spPr>
          <a:xfrm>
            <a:off x="196041" y="1233489"/>
            <a:ext cx="8737729" cy="5379583"/>
          </a:xfrm>
          <a:prstGeom prst="rect">
            <a:avLst/>
          </a:prstGeom>
        </p:spPr>
      </p:pic>
      <p:sp>
        <p:nvSpPr>
          <p:cNvPr id="8" name="Подзаголовок 2"/>
          <p:cNvSpPr>
            <a:spLocks noGrp="1"/>
          </p:cNvSpPr>
          <p:nvPr>
            <p:ph type="subTitle" idx="1" hasCustomPrompt="1"/>
          </p:nvPr>
        </p:nvSpPr>
        <p:spPr>
          <a:xfrm>
            <a:off x="891544" y="4741590"/>
            <a:ext cx="6727075" cy="454573"/>
          </a:xfrm>
          <a:prstGeom prst="rect">
            <a:avLst/>
          </a:prstGeom>
        </p:spPr>
        <p:txBody>
          <a:bodyPr>
            <a:noAutofit/>
          </a:bodyPr>
          <a:lstStyle>
            <a:lvl1pPr marL="0" indent="0" algn="l">
              <a:buNone/>
              <a:defRPr sz="2250">
                <a:solidFill>
                  <a:schemeClr val="bg1"/>
                </a:solidFill>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dirty="0"/>
              <a:t>Click to add subtitle 30pt</a:t>
            </a:r>
            <a:endParaRPr lang="uk-UA" dirty="0"/>
          </a:p>
        </p:txBody>
      </p:sp>
      <p:sp>
        <p:nvSpPr>
          <p:cNvPr id="6" name="Заголовок 1"/>
          <p:cNvSpPr>
            <a:spLocks noGrp="1"/>
          </p:cNvSpPr>
          <p:nvPr>
            <p:ph type="ctrTitle" hasCustomPrompt="1"/>
          </p:nvPr>
        </p:nvSpPr>
        <p:spPr>
          <a:xfrm>
            <a:off x="891542" y="5434553"/>
            <a:ext cx="8056005" cy="924707"/>
          </a:xfrm>
          <a:prstGeom prst="rect">
            <a:avLst/>
          </a:prstGeom>
        </p:spPr>
        <p:txBody>
          <a:bodyPr anchor="b">
            <a:normAutofit/>
          </a:bodyPr>
          <a:lstStyle>
            <a:lvl1pPr marL="0" indent="0" algn="l">
              <a:defRPr sz="4875" baseline="0">
                <a:solidFill>
                  <a:schemeClr val="bg1"/>
                </a:solidFill>
              </a:defRPr>
            </a:lvl1pPr>
          </a:lstStyle>
          <a:p>
            <a:r>
              <a:rPr lang="en-US" dirty="0"/>
              <a:t>Click to add Title 65 </a:t>
            </a:r>
            <a:r>
              <a:rPr lang="en-US" dirty="0" err="1"/>
              <a:t>pt</a:t>
            </a:r>
            <a:endParaRPr lang="uk-UA" dirty="0"/>
          </a:p>
        </p:txBody>
      </p:sp>
    </p:spTree>
    <p:extLst>
      <p:ext uri="{BB962C8B-B14F-4D97-AF65-F5344CB8AC3E}">
        <p14:creationId xmlns:p14="http://schemas.microsoft.com/office/powerpoint/2010/main" val="9801864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3">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98" t="604" b="29863"/>
          <a:stretch/>
        </p:blipFill>
        <p:spPr>
          <a:xfrm>
            <a:off x="204634" y="1231490"/>
            <a:ext cx="8729135" cy="5378860"/>
          </a:xfrm>
          <a:prstGeom prst="rect">
            <a:avLst/>
          </a:prstGeom>
        </p:spPr>
      </p:pic>
      <p:sp>
        <p:nvSpPr>
          <p:cNvPr id="8" name="Подзаголовок 2"/>
          <p:cNvSpPr>
            <a:spLocks noGrp="1"/>
          </p:cNvSpPr>
          <p:nvPr>
            <p:ph type="subTitle" idx="1" hasCustomPrompt="1"/>
          </p:nvPr>
        </p:nvSpPr>
        <p:spPr>
          <a:xfrm>
            <a:off x="891544" y="4741590"/>
            <a:ext cx="6727075" cy="454573"/>
          </a:xfrm>
          <a:prstGeom prst="rect">
            <a:avLst/>
          </a:prstGeom>
        </p:spPr>
        <p:txBody>
          <a:bodyPr>
            <a:noAutofit/>
          </a:bodyPr>
          <a:lstStyle>
            <a:lvl1pPr marL="0" indent="0" algn="l">
              <a:buNone/>
              <a:defRPr sz="2250">
                <a:solidFill>
                  <a:schemeClr val="bg1"/>
                </a:solidFill>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dirty="0"/>
              <a:t>Click to add subtitle 30pt</a:t>
            </a:r>
            <a:endParaRPr lang="uk-UA" dirty="0"/>
          </a:p>
        </p:txBody>
      </p:sp>
      <p:sp>
        <p:nvSpPr>
          <p:cNvPr id="6" name="Заголовок 1"/>
          <p:cNvSpPr>
            <a:spLocks noGrp="1"/>
          </p:cNvSpPr>
          <p:nvPr>
            <p:ph type="ctrTitle" hasCustomPrompt="1"/>
          </p:nvPr>
        </p:nvSpPr>
        <p:spPr>
          <a:xfrm>
            <a:off x="891542" y="5434553"/>
            <a:ext cx="8056005" cy="924707"/>
          </a:xfrm>
          <a:prstGeom prst="rect">
            <a:avLst/>
          </a:prstGeom>
        </p:spPr>
        <p:txBody>
          <a:bodyPr anchor="b">
            <a:normAutofit/>
          </a:bodyPr>
          <a:lstStyle>
            <a:lvl1pPr marL="0" indent="0" algn="l">
              <a:defRPr sz="4875" baseline="0">
                <a:solidFill>
                  <a:schemeClr val="bg1"/>
                </a:solidFill>
              </a:defRPr>
            </a:lvl1pPr>
          </a:lstStyle>
          <a:p>
            <a:r>
              <a:rPr lang="en-US" dirty="0"/>
              <a:t>Click to add Title 65 </a:t>
            </a:r>
            <a:r>
              <a:rPr lang="en-US" dirty="0" err="1"/>
              <a:t>pt</a:t>
            </a:r>
            <a:endParaRPr lang="uk-UA" dirty="0"/>
          </a:p>
        </p:txBody>
      </p:sp>
    </p:spTree>
    <p:extLst>
      <p:ext uri="{BB962C8B-B14F-4D97-AF65-F5344CB8AC3E}">
        <p14:creationId xmlns:p14="http://schemas.microsoft.com/office/powerpoint/2010/main" val="3249706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97644" y="1233489"/>
            <a:ext cx="8764542" cy="5380037"/>
          </a:xfrm>
        </p:spPr>
        <p:txBody>
          <a:bodyPr/>
          <a:lstStyle/>
          <a:p>
            <a:endParaRPr lang="uk-UA" dirty="0"/>
          </a:p>
        </p:txBody>
      </p:sp>
      <p:sp>
        <p:nvSpPr>
          <p:cNvPr id="8" name="Подзаголовок 2"/>
          <p:cNvSpPr>
            <a:spLocks noGrp="1"/>
          </p:cNvSpPr>
          <p:nvPr>
            <p:ph type="subTitle" idx="1" hasCustomPrompt="1"/>
          </p:nvPr>
        </p:nvSpPr>
        <p:spPr>
          <a:xfrm>
            <a:off x="891545" y="1972754"/>
            <a:ext cx="6727075" cy="454573"/>
          </a:xfrm>
          <a:prstGeom prst="rect">
            <a:avLst/>
          </a:prstGeom>
        </p:spPr>
        <p:txBody>
          <a:bodyPr>
            <a:noAutofit/>
          </a:bodyPr>
          <a:lstStyle>
            <a:lvl1pPr marL="0" indent="0" algn="l">
              <a:buNone/>
              <a:defRPr sz="2250">
                <a:solidFill>
                  <a:schemeClr val="bg1"/>
                </a:solidFill>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dirty="0"/>
              <a:t>Click to add subtitle 30pt</a:t>
            </a:r>
            <a:endParaRPr lang="uk-UA" dirty="0"/>
          </a:p>
        </p:txBody>
      </p:sp>
      <p:sp>
        <p:nvSpPr>
          <p:cNvPr id="6" name="Заголовок 1"/>
          <p:cNvSpPr>
            <a:spLocks noGrp="1"/>
          </p:cNvSpPr>
          <p:nvPr>
            <p:ph type="ctrTitle" hasCustomPrompt="1"/>
          </p:nvPr>
        </p:nvSpPr>
        <p:spPr>
          <a:xfrm>
            <a:off x="891542" y="2701639"/>
            <a:ext cx="5723313" cy="1731039"/>
          </a:xfrm>
          <a:prstGeom prst="rect">
            <a:avLst/>
          </a:prstGeom>
        </p:spPr>
        <p:txBody>
          <a:bodyPr anchor="b">
            <a:normAutofit/>
          </a:bodyPr>
          <a:lstStyle>
            <a:lvl1pPr marL="0" indent="0" algn="l">
              <a:defRPr sz="4875">
                <a:solidFill>
                  <a:schemeClr val="bg1"/>
                </a:solidFill>
              </a:defRPr>
            </a:lvl1pPr>
          </a:lstStyle>
          <a:p>
            <a:r>
              <a:rPr lang="en-US" dirty="0"/>
              <a:t>Click to add title</a:t>
            </a:r>
            <a:br>
              <a:rPr lang="en-US" dirty="0"/>
            </a:br>
            <a:r>
              <a:rPr lang="en-US" dirty="0"/>
              <a:t>65 </a:t>
            </a:r>
            <a:r>
              <a:rPr lang="en-US" dirty="0" err="1"/>
              <a:t>pt</a:t>
            </a:r>
            <a:endParaRPr lang="uk-UA" dirty="0"/>
          </a:p>
        </p:txBody>
      </p:sp>
    </p:spTree>
    <p:extLst>
      <p:ext uri="{BB962C8B-B14F-4D97-AF65-F5344CB8AC3E}">
        <p14:creationId xmlns:p14="http://schemas.microsoft.com/office/powerpoint/2010/main" val="935420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28661" r="82" b="2505"/>
          <a:stretch/>
        </p:blipFill>
        <p:spPr>
          <a:xfrm>
            <a:off x="197643" y="1233488"/>
            <a:ext cx="8760619" cy="5367337"/>
          </a:xfrm>
          <a:prstGeom prst="rect">
            <a:avLst/>
          </a:prstGeom>
        </p:spPr>
      </p:pic>
      <p:sp>
        <p:nvSpPr>
          <p:cNvPr id="8" name="Подзаголовок 2"/>
          <p:cNvSpPr>
            <a:spLocks noGrp="1"/>
          </p:cNvSpPr>
          <p:nvPr>
            <p:ph type="subTitle" idx="1" hasCustomPrompt="1"/>
          </p:nvPr>
        </p:nvSpPr>
        <p:spPr>
          <a:xfrm>
            <a:off x="891545" y="1972754"/>
            <a:ext cx="6727075" cy="454573"/>
          </a:xfrm>
          <a:prstGeom prst="rect">
            <a:avLst/>
          </a:prstGeom>
        </p:spPr>
        <p:txBody>
          <a:bodyPr>
            <a:noAutofit/>
          </a:bodyPr>
          <a:lstStyle>
            <a:lvl1pPr marL="0" indent="0" algn="l">
              <a:buNone/>
              <a:defRPr sz="2250">
                <a:solidFill>
                  <a:schemeClr val="bg1"/>
                </a:solidFill>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dirty="0"/>
              <a:t>Click to add subtitle 30pt</a:t>
            </a:r>
            <a:endParaRPr lang="uk-UA" dirty="0"/>
          </a:p>
        </p:txBody>
      </p:sp>
      <p:sp>
        <p:nvSpPr>
          <p:cNvPr id="6" name="Заголовок 1"/>
          <p:cNvSpPr>
            <a:spLocks noGrp="1"/>
          </p:cNvSpPr>
          <p:nvPr>
            <p:ph type="ctrTitle" hasCustomPrompt="1"/>
          </p:nvPr>
        </p:nvSpPr>
        <p:spPr>
          <a:xfrm>
            <a:off x="891542" y="2701639"/>
            <a:ext cx="5723313" cy="1731039"/>
          </a:xfrm>
          <a:prstGeom prst="rect">
            <a:avLst/>
          </a:prstGeom>
        </p:spPr>
        <p:txBody>
          <a:bodyPr anchor="b">
            <a:normAutofit/>
          </a:bodyPr>
          <a:lstStyle>
            <a:lvl1pPr marL="0" indent="0" algn="l">
              <a:defRPr sz="4875">
                <a:solidFill>
                  <a:schemeClr val="bg1"/>
                </a:solidFill>
              </a:defRPr>
            </a:lvl1pPr>
          </a:lstStyle>
          <a:p>
            <a:r>
              <a:rPr lang="en-US" dirty="0"/>
              <a:t>Click to add title</a:t>
            </a:r>
            <a:br>
              <a:rPr lang="en-US" dirty="0"/>
            </a:br>
            <a:r>
              <a:rPr lang="en-US" dirty="0"/>
              <a:t>65 </a:t>
            </a:r>
            <a:r>
              <a:rPr lang="en-US" dirty="0" err="1"/>
              <a:t>pt</a:t>
            </a:r>
            <a:endParaRPr lang="uk-UA" dirty="0"/>
          </a:p>
        </p:txBody>
      </p:sp>
    </p:spTree>
    <p:extLst>
      <p:ext uri="{BB962C8B-B14F-4D97-AF65-F5344CB8AC3E}">
        <p14:creationId xmlns:p14="http://schemas.microsoft.com/office/powerpoint/2010/main" val="3927213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8835" t="20225" b="16537"/>
          <a:stretch/>
        </p:blipFill>
        <p:spPr>
          <a:xfrm>
            <a:off x="197643" y="1238250"/>
            <a:ext cx="8732044" cy="5390400"/>
          </a:xfrm>
          <a:prstGeom prst="rect">
            <a:avLst/>
          </a:prstGeom>
        </p:spPr>
      </p:pic>
      <p:sp>
        <p:nvSpPr>
          <p:cNvPr id="8" name="Подзаголовок 2"/>
          <p:cNvSpPr>
            <a:spLocks noGrp="1"/>
          </p:cNvSpPr>
          <p:nvPr>
            <p:ph type="subTitle" idx="1" hasCustomPrompt="1"/>
          </p:nvPr>
        </p:nvSpPr>
        <p:spPr>
          <a:xfrm>
            <a:off x="891545" y="1972754"/>
            <a:ext cx="6727075" cy="454573"/>
          </a:xfrm>
          <a:prstGeom prst="rect">
            <a:avLst/>
          </a:prstGeom>
        </p:spPr>
        <p:txBody>
          <a:bodyPr>
            <a:noAutofit/>
          </a:bodyPr>
          <a:lstStyle>
            <a:lvl1pPr marL="0" indent="0" algn="l">
              <a:buNone/>
              <a:defRPr sz="2250">
                <a:solidFill>
                  <a:schemeClr val="bg1"/>
                </a:solidFill>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dirty="0"/>
              <a:t>Click to add subtitle 30pt</a:t>
            </a:r>
            <a:endParaRPr lang="uk-UA" dirty="0"/>
          </a:p>
        </p:txBody>
      </p:sp>
      <p:sp>
        <p:nvSpPr>
          <p:cNvPr id="6" name="Заголовок 1"/>
          <p:cNvSpPr>
            <a:spLocks noGrp="1"/>
          </p:cNvSpPr>
          <p:nvPr>
            <p:ph type="ctrTitle" hasCustomPrompt="1"/>
          </p:nvPr>
        </p:nvSpPr>
        <p:spPr>
          <a:xfrm>
            <a:off x="891542" y="2701639"/>
            <a:ext cx="6727078" cy="1731039"/>
          </a:xfrm>
          <a:prstGeom prst="rect">
            <a:avLst/>
          </a:prstGeom>
        </p:spPr>
        <p:txBody>
          <a:bodyPr anchor="b">
            <a:normAutofit/>
          </a:bodyPr>
          <a:lstStyle>
            <a:lvl1pPr marL="0" indent="0" algn="l">
              <a:defRPr sz="4875">
                <a:solidFill>
                  <a:schemeClr val="bg1"/>
                </a:solidFill>
              </a:defRPr>
            </a:lvl1pPr>
          </a:lstStyle>
          <a:p>
            <a:r>
              <a:rPr lang="en-US" dirty="0"/>
              <a:t>Click to add title</a:t>
            </a:r>
            <a:br>
              <a:rPr lang="en-US" dirty="0"/>
            </a:br>
            <a:r>
              <a:rPr lang="en-US" dirty="0"/>
              <a:t>65 </a:t>
            </a:r>
            <a:r>
              <a:rPr lang="en-US" dirty="0" err="1"/>
              <a:t>pt</a:t>
            </a:r>
            <a:endParaRPr lang="uk-UA" dirty="0"/>
          </a:p>
        </p:txBody>
      </p:sp>
    </p:spTree>
    <p:extLst>
      <p:ext uri="{BB962C8B-B14F-4D97-AF65-F5344CB8AC3E}">
        <p14:creationId xmlns:p14="http://schemas.microsoft.com/office/powerpoint/2010/main" val="1169010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13.emf"/><Relationship Id="rId5" Type="http://schemas.openxmlformats.org/officeDocument/2006/relationships/theme" Target="../theme/theme3.xml"/><Relationship Id="rId4"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image" Target="../media/image14.emf"/><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theme" Target="../theme/theme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309152" y="1268760"/>
            <a:ext cx="8514208" cy="460562"/>
          </a:xfrm>
          <a:prstGeom prst="rect">
            <a:avLst/>
          </a:prstGeom>
        </p:spPr>
        <p:txBody>
          <a:bodyPr vert="horz" lIns="91440" tIns="45720" rIns="91440" bIns="45720" rtlCol="0" anchor="ctr">
            <a:normAutofit/>
          </a:bodyPr>
          <a:lstStyle/>
          <a:p>
            <a:r>
              <a:rPr lang="en-US" dirty="0"/>
              <a:t>Click to add title</a:t>
            </a:r>
          </a:p>
        </p:txBody>
      </p:sp>
      <p:sp>
        <p:nvSpPr>
          <p:cNvPr id="14" name="Text Placeholder 2"/>
          <p:cNvSpPr>
            <a:spLocks noGrp="1"/>
          </p:cNvSpPr>
          <p:nvPr>
            <p:ph type="body" idx="1"/>
          </p:nvPr>
        </p:nvSpPr>
        <p:spPr>
          <a:xfrm>
            <a:off x="309151" y="2168332"/>
            <a:ext cx="8514208" cy="4351338"/>
          </a:xfrm>
          <a:prstGeom prst="rect">
            <a:avLst/>
          </a:prstGeom>
        </p:spPr>
        <p:txBody>
          <a:bodyPr vert="horz" lIns="91440" tIns="45720" rIns="91440" bIns="45720" rtlCol="0">
            <a:normAutofit/>
          </a:bodyPr>
          <a:lstStyle/>
          <a:p>
            <a:pPr lvl="0"/>
            <a:r>
              <a:rPr lang="en-US" dirty="0"/>
              <a:t>Click to add text</a:t>
            </a:r>
            <a:endParaRPr lang="ru-RU" dirty="0"/>
          </a:p>
          <a:p>
            <a:pPr lvl="1"/>
            <a:r>
              <a:rPr lang="en-US" dirty="0"/>
              <a:t>Second level</a:t>
            </a:r>
            <a:endParaRPr lang="ru-RU" dirty="0"/>
          </a:p>
          <a:p>
            <a:pPr lvl="2"/>
            <a:r>
              <a:rPr lang="en-US" dirty="0"/>
              <a:t>Third level</a:t>
            </a:r>
            <a:endParaRPr lang="ru-RU" dirty="0"/>
          </a:p>
          <a:p>
            <a:pPr lvl="3"/>
            <a:r>
              <a:rPr lang="en-US" dirty="0"/>
              <a:t>Fourth level</a:t>
            </a:r>
            <a:endParaRPr lang="ru-RU" dirty="0"/>
          </a:p>
          <a:p>
            <a:pPr lvl="4"/>
            <a:r>
              <a:rPr lang="en-US" dirty="0"/>
              <a:t>Fifth level</a:t>
            </a:r>
          </a:p>
        </p:txBody>
      </p:sp>
      <p:pic>
        <p:nvPicPr>
          <p:cNvPr id="25" name="Picture 24"/>
          <p:cNvPicPr>
            <a:picLocks noChangeAspect="1"/>
          </p:cNvPicPr>
          <p:nvPr userDrawn="1"/>
        </p:nvPicPr>
        <p:blipFill>
          <a:blip r:embed="rId23"/>
          <a:stretch>
            <a:fillRect/>
          </a:stretch>
        </p:blipFill>
        <p:spPr>
          <a:xfrm>
            <a:off x="204788" y="271780"/>
            <a:ext cx="8734425" cy="685800"/>
          </a:xfrm>
          <a:prstGeom prst="rect">
            <a:avLst/>
          </a:prstGeom>
        </p:spPr>
      </p:pic>
    </p:spTree>
    <p:extLst>
      <p:ext uri="{BB962C8B-B14F-4D97-AF65-F5344CB8AC3E}">
        <p14:creationId xmlns:p14="http://schemas.microsoft.com/office/powerpoint/2010/main" val="1272679308"/>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92" r:id="rId19"/>
    <p:sldLayoutId id="2147483693" r:id="rId20"/>
    <p:sldLayoutId id="2147483694" r:id="rId21"/>
  </p:sldLayoutIdLst>
  <p:txStyles>
    <p:titleStyle>
      <a:lvl1pPr algn="l" defTabSz="685749" rtl="0" eaLnBrk="1" latinLnBrk="0" hangingPunct="1">
        <a:lnSpc>
          <a:spcPct val="90000"/>
        </a:lnSpc>
        <a:spcBef>
          <a:spcPct val="0"/>
        </a:spcBef>
        <a:buNone/>
        <a:defRPr sz="3300" kern="1200">
          <a:solidFill>
            <a:schemeClr val="accent1"/>
          </a:solidFill>
          <a:latin typeface="+mj-lt"/>
          <a:ea typeface="+mj-ea"/>
          <a:cs typeface="+mj-cs"/>
        </a:defRPr>
      </a:lvl1pPr>
    </p:titleStyle>
    <p:bodyStyle>
      <a:lvl1pPr marL="171438" indent="-171438" algn="l" defTabSz="685749" rtl="0" eaLnBrk="1" latinLnBrk="0" hangingPunct="1">
        <a:lnSpc>
          <a:spcPct val="90000"/>
        </a:lnSpc>
        <a:spcBef>
          <a:spcPts val="750"/>
        </a:spcBef>
        <a:buClr>
          <a:schemeClr val="accent2"/>
        </a:buClr>
        <a:buFont typeface="Arial" panose="020B0604020202020204" pitchFamily="34" charset="0"/>
        <a:buChar char="•"/>
        <a:defRPr sz="2100" kern="1200">
          <a:solidFill>
            <a:schemeClr val="tx1"/>
          </a:solidFill>
          <a:latin typeface="+mn-lt"/>
          <a:ea typeface="+mn-ea"/>
          <a:cs typeface="+mn-cs"/>
        </a:defRPr>
      </a:lvl1pPr>
      <a:lvl2pPr marL="514313" indent="-171438" algn="l" defTabSz="685749"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2pPr>
      <a:lvl3pPr marL="857186" indent="-171438" algn="l" defTabSz="685749" rtl="0" eaLnBrk="1" latinLnBrk="0" hangingPunct="1">
        <a:lnSpc>
          <a:spcPct val="90000"/>
        </a:lnSpc>
        <a:spcBef>
          <a:spcPts val="375"/>
        </a:spcBef>
        <a:buClr>
          <a:schemeClr val="accent2"/>
        </a:buClr>
        <a:buFont typeface="Arial" panose="020B0604020202020204" pitchFamily="34" charset="0"/>
        <a:buChar char="•"/>
        <a:defRPr sz="1500" kern="1200">
          <a:solidFill>
            <a:schemeClr val="tx1"/>
          </a:solidFill>
          <a:latin typeface="+mn-lt"/>
          <a:ea typeface="+mn-ea"/>
          <a:cs typeface="+mn-cs"/>
        </a:defRPr>
      </a:lvl3pPr>
      <a:lvl4pPr marL="1200060" indent="-171438" algn="l" defTabSz="685749" rtl="0" eaLnBrk="1" latinLnBrk="0" hangingPunct="1">
        <a:lnSpc>
          <a:spcPct val="90000"/>
        </a:lnSpc>
        <a:spcBef>
          <a:spcPts val="375"/>
        </a:spcBef>
        <a:buClr>
          <a:schemeClr val="accent2"/>
        </a:buClr>
        <a:buFont typeface="Arial" panose="020B0604020202020204" pitchFamily="34" charset="0"/>
        <a:buChar char="•"/>
        <a:defRPr sz="1350" kern="1200">
          <a:solidFill>
            <a:schemeClr val="tx1"/>
          </a:solidFill>
          <a:latin typeface="+mn-lt"/>
          <a:ea typeface="+mn-ea"/>
          <a:cs typeface="+mn-cs"/>
        </a:defRPr>
      </a:lvl4pPr>
      <a:lvl5pPr marL="1542935" indent="-171438" algn="l" defTabSz="685749" rtl="0" eaLnBrk="1" latinLnBrk="0" hangingPunct="1">
        <a:lnSpc>
          <a:spcPct val="90000"/>
        </a:lnSpc>
        <a:spcBef>
          <a:spcPts val="375"/>
        </a:spcBef>
        <a:buClr>
          <a:schemeClr val="accent2"/>
        </a:buClr>
        <a:buFont typeface="Arial" panose="020B0604020202020204" pitchFamily="34" charset="0"/>
        <a:buChar char="•"/>
        <a:defRPr sz="1350" kern="1200">
          <a:solidFill>
            <a:schemeClr val="tx1"/>
          </a:solidFill>
          <a:latin typeface="+mn-lt"/>
          <a:ea typeface="+mn-ea"/>
          <a:cs typeface="+mn-cs"/>
        </a:defRPr>
      </a:lvl5pPr>
      <a:lvl6pPr marL="1885809" indent="-171438" algn="l" defTabSz="68574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684" indent="-171438" algn="l" defTabSz="68574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558" indent="-171438" algn="l" defTabSz="68574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433" indent="-171438" algn="l" defTabSz="68574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uk-UA"/>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5" userDrawn="1">
          <p15:clr>
            <a:srgbClr val="F26B43"/>
          </p15:clr>
        </p15:guide>
        <p15:guide id="2" pos="5636" userDrawn="1">
          <p15:clr>
            <a:srgbClr val="F26B43"/>
          </p15:clr>
        </p15:guide>
        <p15:guide id="3" orient="horz" pos="4156" userDrawn="1">
          <p15:clr>
            <a:srgbClr val="F26B43"/>
          </p15:clr>
        </p15:guide>
        <p15:guide id="4" orient="horz" pos="164" userDrawn="1">
          <p15:clr>
            <a:srgbClr val="F26B43"/>
          </p15:clr>
        </p15:guide>
        <p15:guide id="5" pos="635" userDrawn="1">
          <p15:clr>
            <a:srgbClr val="F26B43"/>
          </p15:clr>
        </p15:guide>
        <p15:guide id="6" orient="horz" pos="777" userDrawn="1">
          <p15:clr>
            <a:srgbClr val="F26B43"/>
          </p15:clr>
        </p15:guide>
        <p15:guide id="7" orient="horz" pos="595" userDrawn="1">
          <p15:clr>
            <a:srgbClr val="F26B43"/>
          </p15:clr>
        </p15:guide>
        <p15:guide id="8" pos="2812" userDrawn="1">
          <p15:clr>
            <a:srgbClr val="F26B43"/>
          </p15:clr>
        </p15:guide>
        <p15:guide id="9" pos="294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12420" y="131309"/>
            <a:ext cx="8498031" cy="917741"/>
          </a:xfrm>
          <a:prstGeom prst="rect">
            <a:avLst/>
          </a:prstGeom>
        </p:spPr>
        <p:txBody>
          <a:bodyPr vert="horz" lIns="91440" tIns="45720" rIns="91440" bIns="45720" rtlCol="0" anchor="ctr">
            <a:normAutofit/>
          </a:bodyPr>
          <a:lstStyle/>
          <a:p>
            <a:r>
              <a:rPr lang="en-US" dirty="0"/>
              <a:t>Click to add title</a:t>
            </a:r>
            <a:endParaRPr lang="uk-UA" dirty="0"/>
          </a:p>
        </p:txBody>
      </p:sp>
      <p:sp>
        <p:nvSpPr>
          <p:cNvPr id="3" name="Текст 2"/>
          <p:cNvSpPr>
            <a:spLocks noGrp="1"/>
          </p:cNvSpPr>
          <p:nvPr>
            <p:ph type="body" idx="1"/>
          </p:nvPr>
        </p:nvSpPr>
        <p:spPr>
          <a:xfrm>
            <a:off x="312420" y="1160923"/>
            <a:ext cx="8498031" cy="5268452"/>
          </a:xfrm>
          <a:prstGeom prst="rect">
            <a:avLst/>
          </a:prstGeom>
        </p:spPr>
        <p:txBody>
          <a:bodyPr vert="horz" lIns="91440" tIns="45720" rIns="91440" bIns="45720" rtlCol="0">
            <a:normAutofit/>
          </a:bodyPr>
          <a:lstStyle/>
          <a:p>
            <a:pPr lvl="0"/>
            <a:r>
              <a:rPr lang="en-US" dirty="0"/>
              <a:t>Click to add text</a:t>
            </a:r>
            <a:endParaRPr lang="ru-RU" dirty="0"/>
          </a:p>
          <a:p>
            <a:pPr lvl="1"/>
            <a:r>
              <a:rPr lang="en-US" dirty="0"/>
              <a:t>Second level</a:t>
            </a:r>
            <a:endParaRPr lang="ru-RU" dirty="0"/>
          </a:p>
          <a:p>
            <a:pPr lvl="2"/>
            <a:r>
              <a:rPr lang="en-US" dirty="0"/>
              <a:t>Third level</a:t>
            </a:r>
            <a:endParaRPr lang="ru-RU" dirty="0"/>
          </a:p>
          <a:p>
            <a:pPr lvl="3"/>
            <a:r>
              <a:rPr lang="en-US" dirty="0"/>
              <a:t>Fourth level</a:t>
            </a:r>
            <a:endParaRPr lang="ru-RU" dirty="0"/>
          </a:p>
          <a:p>
            <a:pPr lvl="4"/>
            <a:r>
              <a:rPr lang="en-US" dirty="0"/>
              <a:t>Fifth</a:t>
            </a:r>
            <a:r>
              <a:rPr lang="ru-RU" dirty="0"/>
              <a:t> </a:t>
            </a:r>
            <a:r>
              <a:rPr lang="en-US" dirty="0"/>
              <a:t>level</a:t>
            </a:r>
            <a:endParaRPr lang="uk-UA" dirty="0"/>
          </a:p>
        </p:txBody>
      </p:sp>
    </p:spTree>
    <p:extLst>
      <p:ext uri="{BB962C8B-B14F-4D97-AF65-F5344CB8AC3E}">
        <p14:creationId xmlns:p14="http://schemas.microsoft.com/office/powerpoint/2010/main" val="4248331250"/>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9" r:id="rId3"/>
  </p:sldLayoutIdLst>
  <p:txStyles>
    <p:titleStyle>
      <a:lvl1pPr algn="l" defTabSz="685749" rtl="0" eaLnBrk="1" latinLnBrk="0" hangingPunct="1">
        <a:lnSpc>
          <a:spcPct val="90000"/>
        </a:lnSpc>
        <a:spcBef>
          <a:spcPct val="0"/>
        </a:spcBef>
        <a:buNone/>
        <a:defRPr sz="3300" kern="1200">
          <a:solidFill>
            <a:schemeClr val="accent1"/>
          </a:solidFill>
          <a:latin typeface="+mj-lt"/>
          <a:ea typeface="+mj-ea"/>
          <a:cs typeface="+mj-cs"/>
        </a:defRPr>
      </a:lvl1pPr>
    </p:titleStyle>
    <p:bodyStyle>
      <a:lvl1pPr marL="171438" indent="-171438" algn="l" defTabSz="685749" rtl="0" eaLnBrk="1" latinLnBrk="0" hangingPunct="1">
        <a:lnSpc>
          <a:spcPct val="90000"/>
        </a:lnSpc>
        <a:spcBef>
          <a:spcPts val="750"/>
        </a:spcBef>
        <a:buClr>
          <a:schemeClr val="accent2"/>
        </a:buClr>
        <a:buFont typeface="Arial" panose="020B0604020202020204" pitchFamily="34" charset="0"/>
        <a:buChar char="•"/>
        <a:defRPr sz="2100" kern="1200">
          <a:solidFill>
            <a:schemeClr val="accent4">
              <a:lumMod val="10000"/>
            </a:schemeClr>
          </a:solidFill>
          <a:latin typeface="+mn-lt"/>
          <a:ea typeface="+mn-ea"/>
          <a:cs typeface="+mn-cs"/>
        </a:defRPr>
      </a:lvl1pPr>
      <a:lvl2pPr marL="514313" indent="-171438" algn="l" defTabSz="685749" rtl="0" eaLnBrk="1" latinLnBrk="0" hangingPunct="1">
        <a:lnSpc>
          <a:spcPct val="90000"/>
        </a:lnSpc>
        <a:spcBef>
          <a:spcPts val="375"/>
        </a:spcBef>
        <a:buClr>
          <a:schemeClr val="accent2"/>
        </a:buClr>
        <a:buFont typeface="Arial" panose="020B0604020202020204" pitchFamily="34" charset="0"/>
        <a:buChar char="•"/>
        <a:defRPr sz="1800" kern="1200">
          <a:solidFill>
            <a:schemeClr val="accent4">
              <a:lumMod val="10000"/>
            </a:schemeClr>
          </a:solidFill>
          <a:latin typeface="+mn-lt"/>
          <a:ea typeface="+mn-ea"/>
          <a:cs typeface="+mn-cs"/>
        </a:defRPr>
      </a:lvl2pPr>
      <a:lvl3pPr marL="857186" indent="-171438" algn="l" defTabSz="685749" rtl="0" eaLnBrk="1" latinLnBrk="0" hangingPunct="1">
        <a:lnSpc>
          <a:spcPct val="90000"/>
        </a:lnSpc>
        <a:spcBef>
          <a:spcPts val="375"/>
        </a:spcBef>
        <a:buClr>
          <a:schemeClr val="accent2"/>
        </a:buClr>
        <a:buFont typeface="Arial" panose="020B0604020202020204" pitchFamily="34" charset="0"/>
        <a:buChar char="•"/>
        <a:defRPr sz="1500" kern="1200">
          <a:solidFill>
            <a:schemeClr val="accent4">
              <a:lumMod val="10000"/>
            </a:schemeClr>
          </a:solidFill>
          <a:latin typeface="+mn-lt"/>
          <a:ea typeface="+mn-ea"/>
          <a:cs typeface="+mn-cs"/>
        </a:defRPr>
      </a:lvl3pPr>
      <a:lvl4pPr marL="1200060" indent="-171438" algn="l" defTabSz="685749" rtl="0" eaLnBrk="1" latinLnBrk="0" hangingPunct="1">
        <a:lnSpc>
          <a:spcPct val="90000"/>
        </a:lnSpc>
        <a:spcBef>
          <a:spcPts val="375"/>
        </a:spcBef>
        <a:buClr>
          <a:schemeClr val="accent2"/>
        </a:buClr>
        <a:buFont typeface="Arial" panose="020B0604020202020204" pitchFamily="34" charset="0"/>
        <a:buChar char="•"/>
        <a:defRPr sz="1350" kern="1200">
          <a:solidFill>
            <a:schemeClr val="accent4">
              <a:lumMod val="10000"/>
            </a:schemeClr>
          </a:solidFill>
          <a:latin typeface="+mn-lt"/>
          <a:ea typeface="+mn-ea"/>
          <a:cs typeface="+mn-cs"/>
        </a:defRPr>
      </a:lvl4pPr>
      <a:lvl5pPr marL="1542935" indent="-171438" algn="l" defTabSz="685749" rtl="0" eaLnBrk="1" latinLnBrk="0" hangingPunct="1">
        <a:lnSpc>
          <a:spcPct val="90000"/>
        </a:lnSpc>
        <a:spcBef>
          <a:spcPts val="375"/>
        </a:spcBef>
        <a:buClr>
          <a:schemeClr val="accent2"/>
        </a:buClr>
        <a:buFont typeface="Arial" panose="020B0604020202020204" pitchFamily="34" charset="0"/>
        <a:buChar char="•"/>
        <a:defRPr sz="1350" kern="1200">
          <a:solidFill>
            <a:schemeClr val="accent4">
              <a:lumMod val="10000"/>
            </a:schemeClr>
          </a:solidFill>
          <a:latin typeface="+mn-lt"/>
          <a:ea typeface="+mn-ea"/>
          <a:cs typeface="+mn-cs"/>
        </a:defRPr>
      </a:lvl5pPr>
      <a:lvl6pPr marL="1885809" indent="-171438" algn="l" defTabSz="68574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684" indent="-171438" algn="l" defTabSz="68574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558" indent="-171438" algn="l" defTabSz="68574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433" indent="-171438" algn="l" defTabSz="68574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uk-UA"/>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5" userDrawn="1">
          <p15:clr>
            <a:srgbClr val="F26B43"/>
          </p15:clr>
        </p15:guide>
        <p15:guide id="2" pos="5636" userDrawn="1">
          <p15:clr>
            <a:srgbClr val="F26B43"/>
          </p15:clr>
        </p15:guide>
        <p15:guide id="3" orient="horz" pos="4156" userDrawn="1">
          <p15:clr>
            <a:srgbClr val="F26B43"/>
          </p15:clr>
        </p15:guide>
        <p15:guide id="4" orient="horz" pos="164" userDrawn="1">
          <p15:clr>
            <a:srgbClr val="F26B43"/>
          </p15:clr>
        </p15:guide>
        <p15:guide id="5" pos="635" userDrawn="1">
          <p15:clr>
            <a:srgbClr val="F26B43"/>
          </p15:clr>
        </p15:guide>
        <p15:guide id="6" orient="horz" pos="777" userDrawn="1">
          <p15:clr>
            <a:srgbClr val="F26B43"/>
          </p15:clr>
        </p15:guide>
        <p15:guide id="7" orient="horz" pos="595" userDrawn="1">
          <p15:clr>
            <a:srgbClr val="F26B43"/>
          </p15:clr>
        </p15:guide>
        <p15:guide id="8" orient="horz" pos="3725" userDrawn="1">
          <p15:clr>
            <a:srgbClr val="F26B43"/>
          </p15:clr>
        </p15:guide>
        <p15:guide id="9" orient="horz" pos="3543" userDrawn="1">
          <p15:clr>
            <a:srgbClr val="F26B43"/>
          </p15:clr>
        </p15:guide>
        <p15:guide id="10" pos="2812" userDrawn="1">
          <p15:clr>
            <a:srgbClr val="F26B43"/>
          </p15:clr>
        </p15:guide>
        <p15:guide id="11" pos="2948"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12420" y="131309"/>
            <a:ext cx="8498031" cy="917741"/>
          </a:xfrm>
          <a:prstGeom prst="rect">
            <a:avLst/>
          </a:prstGeom>
        </p:spPr>
        <p:txBody>
          <a:bodyPr vert="horz" lIns="91440" tIns="45720" rIns="91440" bIns="45720" rtlCol="0" anchor="ctr">
            <a:normAutofit/>
          </a:bodyPr>
          <a:lstStyle/>
          <a:p>
            <a:r>
              <a:rPr lang="en-US" dirty="0"/>
              <a:t>Click to add title</a:t>
            </a:r>
            <a:endParaRPr lang="uk-UA" dirty="0"/>
          </a:p>
        </p:txBody>
      </p:sp>
      <p:sp>
        <p:nvSpPr>
          <p:cNvPr id="3" name="Текст 2"/>
          <p:cNvSpPr>
            <a:spLocks noGrp="1"/>
          </p:cNvSpPr>
          <p:nvPr>
            <p:ph type="body" idx="1"/>
          </p:nvPr>
        </p:nvSpPr>
        <p:spPr>
          <a:xfrm>
            <a:off x="312420" y="1160923"/>
            <a:ext cx="8498031" cy="3361410"/>
          </a:xfrm>
          <a:prstGeom prst="rect">
            <a:avLst/>
          </a:prstGeom>
        </p:spPr>
        <p:txBody>
          <a:bodyPr vert="horz" lIns="91440" tIns="45720" rIns="91440" bIns="45720" rtlCol="0">
            <a:normAutofit/>
          </a:bodyPr>
          <a:lstStyle/>
          <a:p>
            <a:pPr lvl="0"/>
            <a:r>
              <a:rPr lang="en-US" dirty="0"/>
              <a:t>Click to add text</a:t>
            </a:r>
            <a:endParaRPr lang="ru-RU" dirty="0"/>
          </a:p>
          <a:p>
            <a:pPr lvl="1"/>
            <a:r>
              <a:rPr lang="en-US" dirty="0"/>
              <a:t>Second level</a:t>
            </a:r>
            <a:endParaRPr lang="ru-RU" dirty="0"/>
          </a:p>
          <a:p>
            <a:pPr lvl="2"/>
            <a:r>
              <a:rPr lang="en-US" dirty="0"/>
              <a:t>Third level</a:t>
            </a:r>
            <a:endParaRPr lang="ru-RU" dirty="0"/>
          </a:p>
          <a:p>
            <a:pPr lvl="3"/>
            <a:r>
              <a:rPr lang="en-US" dirty="0"/>
              <a:t>Fourth level</a:t>
            </a:r>
            <a:endParaRPr lang="ru-RU" dirty="0"/>
          </a:p>
          <a:p>
            <a:pPr lvl="4"/>
            <a:r>
              <a:rPr lang="en-US" dirty="0"/>
              <a:t>Fifth</a:t>
            </a:r>
            <a:r>
              <a:rPr lang="ru-RU" dirty="0"/>
              <a:t> </a:t>
            </a:r>
            <a:r>
              <a:rPr lang="en-US" dirty="0"/>
              <a:t>level</a:t>
            </a:r>
            <a:endParaRPr lang="uk-UA" dirty="0"/>
          </a:p>
        </p:txBody>
      </p:sp>
      <p:pic>
        <p:nvPicPr>
          <p:cNvPr id="9" name="Picture 8"/>
          <p:cNvPicPr>
            <a:picLocks noChangeAspect="1"/>
          </p:cNvPicPr>
          <p:nvPr userDrawn="1"/>
        </p:nvPicPr>
        <p:blipFill>
          <a:blip r:embed="rId6"/>
          <a:stretch>
            <a:fillRect/>
          </a:stretch>
        </p:blipFill>
        <p:spPr>
          <a:xfrm>
            <a:off x="347663" y="6031830"/>
            <a:ext cx="2158918" cy="419100"/>
          </a:xfrm>
          <a:prstGeom prst="rect">
            <a:avLst/>
          </a:prstGeom>
        </p:spPr>
      </p:pic>
    </p:spTree>
    <p:extLst>
      <p:ext uri="{BB962C8B-B14F-4D97-AF65-F5344CB8AC3E}">
        <p14:creationId xmlns:p14="http://schemas.microsoft.com/office/powerpoint/2010/main" val="349501976"/>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90" r:id="rId3"/>
    <p:sldLayoutId id="2147483691" r:id="rId4"/>
  </p:sldLayoutIdLst>
  <p:txStyles>
    <p:titleStyle>
      <a:lvl1pPr algn="l" defTabSz="685749" rtl="0" eaLnBrk="1" latinLnBrk="0" hangingPunct="1">
        <a:lnSpc>
          <a:spcPct val="90000"/>
        </a:lnSpc>
        <a:spcBef>
          <a:spcPct val="0"/>
        </a:spcBef>
        <a:buNone/>
        <a:defRPr sz="3300" kern="1200">
          <a:solidFill>
            <a:schemeClr val="accent1"/>
          </a:solidFill>
          <a:latin typeface="+mj-lt"/>
          <a:ea typeface="+mj-ea"/>
          <a:cs typeface="+mj-cs"/>
        </a:defRPr>
      </a:lvl1pPr>
    </p:titleStyle>
    <p:bodyStyle>
      <a:lvl1pPr marL="171438" indent="-171438" algn="l" defTabSz="685749" rtl="0" eaLnBrk="1" latinLnBrk="0" hangingPunct="1">
        <a:lnSpc>
          <a:spcPct val="90000"/>
        </a:lnSpc>
        <a:spcBef>
          <a:spcPts val="750"/>
        </a:spcBef>
        <a:buClr>
          <a:schemeClr val="accent2"/>
        </a:buClr>
        <a:buFont typeface="Arial" panose="020B0604020202020204" pitchFamily="34" charset="0"/>
        <a:buChar char="•"/>
        <a:defRPr sz="2100" kern="1200">
          <a:solidFill>
            <a:schemeClr val="accent4">
              <a:lumMod val="10000"/>
            </a:schemeClr>
          </a:solidFill>
          <a:latin typeface="+mn-lt"/>
          <a:ea typeface="+mn-ea"/>
          <a:cs typeface="+mn-cs"/>
        </a:defRPr>
      </a:lvl1pPr>
      <a:lvl2pPr marL="514313" indent="-171438" algn="l" defTabSz="685749" rtl="0" eaLnBrk="1" latinLnBrk="0" hangingPunct="1">
        <a:lnSpc>
          <a:spcPct val="90000"/>
        </a:lnSpc>
        <a:spcBef>
          <a:spcPts val="375"/>
        </a:spcBef>
        <a:buClr>
          <a:schemeClr val="accent2"/>
        </a:buClr>
        <a:buFont typeface="Arial" panose="020B0604020202020204" pitchFamily="34" charset="0"/>
        <a:buChar char="•"/>
        <a:defRPr sz="1800" kern="1200">
          <a:solidFill>
            <a:schemeClr val="accent4">
              <a:lumMod val="10000"/>
            </a:schemeClr>
          </a:solidFill>
          <a:latin typeface="+mn-lt"/>
          <a:ea typeface="+mn-ea"/>
          <a:cs typeface="+mn-cs"/>
        </a:defRPr>
      </a:lvl2pPr>
      <a:lvl3pPr marL="857186" indent="-171438" algn="l" defTabSz="685749" rtl="0" eaLnBrk="1" latinLnBrk="0" hangingPunct="1">
        <a:lnSpc>
          <a:spcPct val="90000"/>
        </a:lnSpc>
        <a:spcBef>
          <a:spcPts val="375"/>
        </a:spcBef>
        <a:buClr>
          <a:schemeClr val="accent2"/>
        </a:buClr>
        <a:buFont typeface="Arial" panose="020B0604020202020204" pitchFamily="34" charset="0"/>
        <a:buChar char="•"/>
        <a:defRPr sz="1500" kern="1200">
          <a:solidFill>
            <a:schemeClr val="accent4">
              <a:lumMod val="10000"/>
            </a:schemeClr>
          </a:solidFill>
          <a:latin typeface="+mn-lt"/>
          <a:ea typeface="+mn-ea"/>
          <a:cs typeface="+mn-cs"/>
        </a:defRPr>
      </a:lvl3pPr>
      <a:lvl4pPr marL="1200060" indent="-171438" algn="l" defTabSz="685749" rtl="0" eaLnBrk="1" latinLnBrk="0" hangingPunct="1">
        <a:lnSpc>
          <a:spcPct val="90000"/>
        </a:lnSpc>
        <a:spcBef>
          <a:spcPts val="375"/>
        </a:spcBef>
        <a:buClr>
          <a:schemeClr val="accent2"/>
        </a:buClr>
        <a:buFont typeface="Arial" panose="020B0604020202020204" pitchFamily="34" charset="0"/>
        <a:buChar char="•"/>
        <a:defRPr sz="1350" kern="1200">
          <a:solidFill>
            <a:schemeClr val="accent4">
              <a:lumMod val="10000"/>
            </a:schemeClr>
          </a:solidFill>
          <a:latin typeface="+mn-lt"/>
          <a:ea typeface="+mn-ea"/>
          <a:cs typeface="+mn-cs"/>
        </a:defRPr>
      </a:lvl4pPr>
      <a:lvl5pPr marL="1542935" indent="-171438" algn="l" defTabSz="685749" rtl="0" eaLnBrk="1" latinLnBrk="0" hangingPunct="1">
        <a:lnSpc>
          <a:spcPct val="90000"/>
        </a:lnSpc>
        <a:spcBef>
          <a:spcPts val="375"/>
        </a:spcBef>
        <a:buClr>
          <a:schemeClr val="accent2"/>
        </a:buClr>
        <a:buFont typeface="Arial" panose="020B0604020202020204" pitchFamily="34" charset="0"/>
        <a:buChar char="•"/>
        <a:defRPr sz="1350" kern="1200">
          <a:solidFill>
            <a:schemeClr val="accent4">
              <a:lumMod val="10000"/>
            </a:schemeClr>
          </a:solidFill>
          <a:latin typeface="+mn-lt"/>
          <a:ea typeface="+mn-ea"/>
          <a:cs typeface="+mn-cs"/>
        </a:defRPr>
      </a:lvl5pPr>
      <a:lvl6pPr marL="1885809" indent="-171438" algn="l" defTabSz="68574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684" indent="-171438" algn="l" defTabSz="68574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558" indent="-171438" algn="l" defTabSz="68574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433" indent="-171438" algn="l" defTabSz="68574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uk-UA"/>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5" userDrawn="1">
          <p15:clr>
            <a:srgbClr val="F26B43"/>
          </p15:clr>
        </p15:guide>
        <p15:guide id="2" pos="5636" userDrawn="1">
          <p15:clr>
            <a:srgbClr val="F26B43"/>
          </p15:clr>
        </p15:guide>
        <p15:guide id="3" orient="horz" pos="4156" userDrawn="1">
          <p15:clr>
            <a:srgbClr val="F26B43"/>
          </p15:clr>
        </p15:guide>
        <p15:guide id="4" orient="horz" pos="164" userDrawn="1">
          <p15:clr>
            <a:srgbClr val="F26B43"/>
          </p15:clr>
        </p15:guide>
        <p15:guide id="5" pos="635" userDrawn="1">
          <p15:clr>
            <a:srgbClr val="F26B43"/>
          </p15:clr>
        </p15:guide>
        <p15:guide id="6" orient="horz" pos="777" userDrawn="1">
          <p15:clr>
            <a:srgbClr val="F26B43"/>
          </p15:clr>
        </p15:guide>
        <p15:guide id="7" orient="horz" pos="595" userDrawn="1">
          <p15:clr>
            <a:srgbClr val="F26B43"/>
          </p15:clr>
        </p15:guide>
        <p15:guide id="0" orient="horz" pos="3725" userDrawn="1">
          <p15:clr>
            <a:srgbClr val="F26B43"/>
          </p15:clr>
        </p15:guide>
        <p15:guide id="8" orient="horz" pos="3543" userDrawn="1">
          <p15:clr>
            <a:srgbClr val="F26B43"/>
          </p15:clr>
        </p15:guide>
        <p15:guide id="9" pos="2812" userDrawn="1">
          <p15:clr>
            <a:srgbClr val="F26B43"/>
          </p15:clr>
        </p15:guide>
        <p15:guide id="10" pos="294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1"/>
          <a:stretch>
            <a:fillRect/>
          </a:stretch>
        </p:blipFill>
        <p:spPr>
          <a:xfrm>
            <a:off x="7469360" y="5906731"/>
            <a:ext cx="1160290" cy="265471"/>
          </a:xfrm>
          <a:prstGeom prst="rect">
            <a:avLst/>
          </a:prstGeom>
        </p:spPr>
      </p:pic>
    </p:spTree>
    <p:extLst>
      <p:ext uri="{BB962C8B-B14F-4D97-AF65-F5344CB8AC3E}">
        <p14:creationId xmlns:p14="http://schemas.microsoft.com/office/powerpoint/2010/main" val="2220828555"/>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2" r:id="rId16"/>
    <p:sldLayoutId id="2147483713" r:id="rId17"/>
    <p:sldLayoutId id="2147483715" r:id="rId18"/>
    <p:sldLayoutId id="2147483716" r:id="rId19"/>
  </p:sldLayoutIdLst>
  <p:txStyles>
    <p:titleStyle>
      <a:lvl1pPr algn="l" defTabSz="514350" rtl="0" eaLnBrk="1" latinLnBrk="0" hangingPunct="1">
        <a:lnSpc>
          <a:spcPct val="90000"/>
        </a:lnSpc>
        <a:spcBef>
          <a:spcPct val="0"/>
        </a:spcBef>
        <a:buNone/>
        <a:defRPr sz="2475" kern="1200">
          <a:solidFill>
            <a:schemeClr val="tx1"/>
          </a:solidFill>
          <a:latin typeface="+mj-lt"/>
          <a:ea typeface="+mj-ea"/>
          <a:cs typeface="+mj-cs"/>
        </a:defRPr>
      </a:lvl1pPr>
    </p:titleStyle>
    <p:bodyStyle>
      <a:lvl1pPr marL="128588" indent="-128588" algn="l" defTabSz="514350"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1.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jpeg"/><Relationship Id="rId3" Type="http://schemas.openxmlformats.org/officeDocument/2006/relationships/image" Target="../media/image30.jpeg"/><Relationship Id="rId7" Type="http://schemas.openxmlformats.org/officeDocument/2006/relationships/image" Target="../media/image34.jpeg"/><Relationship Id="rId12"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31.xml"/><Relationship Id="rId6" Type="http://schemas.openxmlformats.org/officeDocument/2006/relationships/image" Target="../media/image33.jpeg"/><Relationship Id="rId11" Type="http://schemas.openxmlformats.org/officeDocument/2006/relationships/image" Target="../media/image38.jpeg"/><Relationship Id="rId5" Type="http://schemas.openxmlformats.org/officeDocument/2006/relationships/image" Target="../media/image32.jpeg"/><Relationship Id="rId10" Type="http://schemas.openxmlformats.org/officeDocument/2006/relationships/image" Target="../media/image37.jpeg"/><Relationship Id="rId4" Type="http://schemas.openxmlformats.org/officeDocument/2006/relationships/image" Target="../media/image31.jpeg"/><Relationship Id="rId9" Type="http://schemas.openxmlformats.org/officeDocument/2006/relationships/image" Target="../media/image36.jpeg"/><Relationship Id="rId14"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image" Target="../media/image43.png"/><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1.xml"/><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7.png"/><Relationship Id="rId7" Type="http://schemas.openxmlformats.org/officeDocument/2006/relationships/diagramLayout" Target="../diagrams/layout1.xml"/><Relationship Id="rId2" Type="http://schemas.openxmlformats.org/officeDocument/2006/relationships/image" Target="../media/image16.png"/><Relationship Id="rId1" Type="http://schemas.openxmlformats.org/officeDocument/2006/relationships/slideLayout" Target="../slideLayouts/slideLayout44.xml"/><Relationship Id="rId6" Type="http://schemas.openxmlformats.org/officeDocument/2006/relationships/diagramData" Target="../diagrams/data1.xml"/><Relationship Id="rId5" Type="http://schemas.openxmlformats.org/officeDocument/2006/relationships/image" Target="../media/image19.png"/><Relationship Id="rId10" Type="http://schemas.microsoft.com/office/2007/relationships/diagramDrawing" Target="../diagrams/drawing1.xml"/><Relationship Id="rId4" Type="http://schemas.openxmlformats.org/officeDocument/2006/relationships/image" Target="../media/image18.png"/><Relationship Id="rId9" Type="http://schemas.openxmlformats.org/officeDocument/2006/relationships/diagramColors" Target="../diagrams/colors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3" Type="http://schemas.openxmlformats.org/officeDocument/2006/relationships/hyperlink" Target="https://www.python.org/dev/peps/pep-0008/" TargetMode="External"/><Relationship Id="rId2" Type="http://schemas.openxmlformats.org/officeDocument/2006/relationships/notesSlide" Target="../notesSlides/notesSlide13.xml"/><Relationship Id="rId1" Type="http://schemas.openxmlformats.org/officeDocument/2006/relationships/slideLayout" Target="../slideLayouts/slideLayout31.xml"/><Relationship Id="rId4" Type="http://schemas.openxmlformats.org/officeDocument/2006/relationships/hyperlink" Target="https://try.github.io/levels/1/challenges/1"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Melnyk H.</a:t>
            </a:r>
            <a:endParaRPr lang="uk-UA" dirty="0"/>
          </a:p>
        </p:txBody>
      </p:sp>
      <p:sp>
        <p:nvSpPr>
          <p:cNvPr id="7" name="Title 1"/>
          <p:cNvSpPr>
            <a:spLocks noGrp="1"/>
          </p:cNvSpPr>
          <p:nvPr>
            <p:ph type="title"/>
          </p:nvPr>
        </p:nvSpPr>
        <p:spPr>
          <a:xfrm>
            <a:off x="185738" y="988448"/>
            <a:ext cx="8951119" cy="5012303"/>
          </a:xfrm>
        </p:spPr>
        <p:txBody>
          <a:bodyPr>
            <a:normAutofit/>
          </a:bodyPr>
          <a:lstStyle/>
          <a:p>
            <a:r>
              <a:rPr lang="en-US" b="1" dirty="0" smtClean="0"/>
              <a:t>Introduction </a:t>
            </a:r>
            <a:r>
              <a:rPr lang="en-US" b="1" dirty="0"/>
              <a:t>to Programming with Python</a:t>
            </a:r>
          </a:p>
        </p:txBody>
      </p:sp>
    </p:spTree>
    <p:extLst>
      <p:ext uri="{BB962C8B-B14F-4D97-AF65-F5344CB8AC3E}">
        <p14:creationId xmlns:p14="http://schemas.microsoft.com/office/powerpoint/2010/main" val="4164313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uk-UA" dirty="0">
                <a:latin typeface="Verdana" panose="020B0604030504040204" pitchFamily="34" charset="0"/>
              </a:rPr>
              <a:t>Python overview</a:t>
            </a:r>
            <a:br>
              <a:rPr lang="en-US" altLang="uk-UA" dirty="0">
                <a:latin typeface="Verdana" panose="020B0604030504040204" pitchFamily="34" charset="0"/>
              </a:rPr>
            </a:br>
            <a:r>
              <a:rPr lang="en-US" dirty="0" smtClean="0"/>
              <a:t>Where Can I Run Python Programs?</a:t>
            </a:r>
            <a:endParaRPr lang="en-US" dirty="0"/>
          </a:p>
        </p:txBody>
      </p:sp>
      <p:sp>
        <p:nvSpPr>
          <p:cNvPr id="3" name="Content Placeholder 2"/>
          <p:cNvSpPr>
            <a:spLocks noGrp="1"/>
          </p:cNvSpPr>
          <p:nvPr>
            <p:ph idx="4294967295"/>
          </p:nvPr>
        </p:nvSpPr>
        <p:spPr>
          <a:xfrm>
            <a:off x="2771535" y="1690688"/>
            <a:ext cx="5513387" cy="4586287"/>
          </a:xfrm>
        </p:spPr>
        <p:txBody>
          <a:bodyPr>
            <a:normAutofit/>
          </a:bodyPr>
          <a:lstStyle/>
          <a:p>
            <a:pPr>
              <a:spcBef>
                <a:spcPts val="0"/>
              </a:spcBef>
              <a:spcAft>
                <a:spcPts val="1350"/>
              </a:spcAft>
            </a:pPr>
            <a:r>
              <a:rPr lang="en-US" sz="1650" dirty="0"/>
              <a:t>Python interpreters are available for installation on many operating systems, allowing Python code execution on a majority of systems.</a:t>
            </a:r>
          </a:p>
          <a:p>
            <a:pPr>
              <a:spcBef>
                <a:spcPts val="0"/>
              </a:spcBef>
              <a:spcAft>
                <a:spcPts val="1350"/>
              </a:spcAft>
            </a:pPr>
            <a:r>
              <a:rPr lang="en-US" sz="1650" dirty="0"/>
              <a:t>Python code can be packaged into stand-alone executable programs for some of the most popular operating systems, allowing for the distribution of Python-based software for use on those environments without requiring the installation of a Python interpreter.</a:t>
            </a:r>
          </a:p>
          <a:p>
            <a:pPr>
              <a:spcBef>
                <a:spcPts val="0"/>
              </a:spcBef>
              <a:spcAft>
                <a:spcPts val="1350"/>
              </a:spcAft>
            </a:pPr>
            <a:r>
              <a:rPr lang="en-US" sz="1650" dirty="0" err="1"/>
              <a:t>CPython</a:t>
            </a:r>
            <a:r>
              <a:rPr lang="en-US" sz="1650" dirty="0"/>
              <a:t>, the reference implementation of Python, is free and open-source software and has a community-based development model, as do nearly all of its alternative implementations. </a:t>
            </a:r>
            <a:r>
              <a:rPr lang="en-US" sz="1650" dirty="0" err="1"/>
              <a:t>CPython</a:t>
            </a:r>
            <a:r>
              <a:rPr lang="en-US" sz="1650" dirty="0"/>
              <a:t> is managed by the non-profit Python Software Foundation.</a:t>
            </a:r>
          </a:p>
        </p:txBody>
      </p:sp>
      <p:grpSp>
        <p:nvGrpSpPr>
          <p:cNvPr id="4" name="Group 3"/>
          <p:cNvGrpSpPr/>
          <p:nvPr/>
        </p:nvGrpSpPr>
        <p:grpSpPr>
          <a:xfrm>
            <a:off x="514350" y="1749777"/>
            <a:ext cx="2092844" cy="3203377"/>
            <a:chOff x="206621" y="2315176"/>
            <a:chExt cx="2790459" cy="4271169"/>
          </a:xfrm>
        </p:grpSpPr>
        <p:pic>
          <p:nvPicPr>
            <p:cNvPr id="22534" name="Picture 6" descr="Mac OS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74922" y="2315176"/>
              <a:ext cx="822158" cy="781050"/>
            </a:xfrm>
            <a:prstGeom prst="rect">
              <a:avLst/>
            </a:prstGeom>
            <a:noFill/>
            <a:extLst>
              <a:ext uri="{909E8E84-426E-40DD-AFC4-6F175D3DCCD1}">
                <a14:hiddenFill xmlns:a14="http://schemas.microsoft.com/office/drawing/2010/main">
                  <a:solidFill>
                    <a:srgbClr val="FFFFFF"/>
                  </a:solidFill>
                </a14:hiddenFill>
              </a:ext>
            </a:extLst>
          </p:spPr>
        </p:pic>
        <p:pic>
          <p:nvPicPr>
            <p:cNvPr id="22536" name="Picture 8" descr="linux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42208" y="3936410"/>
              <a:ext cx="769451" cy="904875"/>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63724" y="2941445"/>
              <a:ext cx="2733356" cy="3644900"/>
            </a:xfrm>
            <a:prstGeom prst="rect">
              <a:avLst/>
            </a:prstGeom>
          </p:spPr>
        </p:pic>
        <p:pic>
          <p:nvPicPr>
            <p:cNvPr id="22532" name="Picture 4" descr="windows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6621" y="2536632"/>
              <a:ext cx="1270001" cy="33813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5305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0" y="685801"/>
            <a:ext cx="8115300" cy="1046558"/>
          </a:xfrm>
        </p:spPr>
        <p:txBody>
          <a:bodyPr>
            <a:normAutofit/>
          </a:bodyPr>
          <a:lstStyle/>
          <a:p>
            <a:r>
              <a:rPr lang="en-US" altLang="uk-UA" dirty="0">
                <a:latin typeface="Verdana" panose="020B0604030504040204" pitchFamily="34" charset="0"/>
              </a:rPr>
              <a:t>Python overview</a:t>
            </a:r>
            <a:br>
              <a:rPr lang="en-US" altLang="uk-UA" dirty="0">
                <a:latin typeface="Verdana" panose="020B0604030504040204" pitchFamily="34" charset="0"/>
              </a:rPr>
            </a:br>
            <a:r>
              <a:rPr lang="en-US" dirty="0" smtClean="0"/>
              <a:t>Why Do People Like Python?</a:t>
            </a:r>
            <a:endParaRPr lang="en-US" dirty="0"/>
          </a:p>
        </p:txBody>
      </p:sp>
      <p:sp>
        <p:nvSpPr>
          <p:cNvPr id="4" name="Text Placeholder 3"/>
          <p:cNvSpPr>
            <a:spLocks noGrp="1"/>
          </p:cNvSpPr>
          <p:nvPr>
            <p:ph type="body" sz="quarter" idx="10"/>
          </p:nvPr>
        </p:nvSpPr>
        <p:spPr>
          <a:xfrm>
            <a:off x="2190750" y="2057400"/>
            <a:ext cx="6438900" cy="3429000"/>
          </a:xfrm>
        </p:spPr>
        <p:txBody>
          <a:bodyPr/>
          <a:lstStyle/>
          <a:p>
            <a:r>
              <a:rPr lang="en-US" sz="2000" dirty="0"/>
              <a:t>Python has a much simpler and cleaner syntax than other popular languages such as Java, C, and C++, which makes it easier to learn. </a:t>
            </a:r>
          </a:p>
          <a:p>
            <a:r>
              <a:rPr lang="en-US" sz="2000" dirty="0"/>
              <a:t>You can try out short Python programs in an interactive environment, which encourages experimentation and rapid turnaround. </a:t>
            </a:r>
          </a:p>
          <a:p>
            <a:r>
              <a:rPr lang="en-US" sz="2000" dirty="0"/>
              <a:t>Python is also very portable between computer systems. The same Python program will run, without change, on Windows, UNIX, Linux, or Macintosh.</a:t>
            </a:r>
          </a:p>
          <a:p>
            <a:endParaRPr lang="uk-UA" dirty="0"/>
          </a:p>
        </p:txBody>
      </p:sp>
      <p:sp>
        <p:nvSpPr>
          <p:cNvPr id="3" name="Content Placeholder 2"/>
          <p:cNvSpPr>
            <a:spLocks noGrp="1"/>
          </p:cNvSpPr>
          <p:nvPr>
            <p:ph idx="4294967295"/>
          </p:nvPr>
        </p:nvSpPr>
        <p:spPr/>
        <p:txBody>
          <a:bodyPr>
            <a:normAutofit fontScale="25000" lnSpcReduction="20000"/>
          </a:bodyPr>
          <a:lstStyle/>
          <a:p>
            <a:pPr>
              <a:spcBef>
                <a:spcPts val="0"/>
              </a:spcBef>
              <a:spcAft>
                <a:spcPts val="2250"/>
              </a:spcAft>
            </a:pPr>
            <a:endParaRPr lang="en-US" dirty="0"/>
          </a:p>
        </p:txBody>
      </p:sp>
      <p:pic>
        <p:nvPicPr>
          <p:cNvPr id="6"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6275" y="3189685"/>
            <a:ext cx="1295400" cy="2193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06510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4350" y="685801"/>
            <a:ext cx="8115300" cy="741760"/>
          </a:xfrm>
        </p:spPr>
        <p:txBody>
          <a:bodyPr/>
          <a:lstStyle/>
          <a:p>
            <a:r>
              <a:rPr lang="en-US" altLang="uk-UA" sz="2400" dirty="0">
                <a:latin typeface="Verdana" panose="020B0604030504040204" pitchFamily="34" charset="0"/>
              </a:rPr>
              <a:t>Python overview</a:t>
            </a:r>
            <a:br>
              <a:rPr lang="en-US" altLang="uk-UA" sz="2400" dirty="0">
                <a:latin typeface="Verdana" panose="020B0604030504040204" pitchFamily="34" charset="0"/>
              </a:rPr>
            </a:br>
            <a:r>
              <a:rPr lang="en-US" dirty="0" smtClean="0"/>
              <a:t>Who </a:t>
            </a:r>
            <a:r>
              <a:rPr lang="en-US" dirty="0"/>
              <a:t>is using Python</a:t>
            </a:r>
            <a:endParaRPr lang="uk-UA" dirty="0"/>
          </a:p>
        </p:txBody>
      </p:sp>
      <p:sp>
        <p:nvSpPr>
          <p:cNvPr id="6" name="Text Placeholder 5"/>
          <p:cNvSpPr>
            <a:spLocks noGrp="1"/>
          </p:cNvSpPr>
          <p:nvPr>
            <p:ph type="body" sz="half" idx="4294967295"/>
          </p:nvPr>
        </p:nvSpPr>
        <p:spPr>
          <a:xfrm>
            <a:off x="514350" y="1744663"/>
            <a:ext cx="4816178" cy="4376737"/>
          </a:xfrm>
          <a:prstGeom prst="rect">
            <a:avLst/>
          </a:prstGeom>
        </p:spPr>
        <p:txBody>
          <a:bodyPr>
            <a:normAutofit fontScale="85000" lnSpcReduction="10000"/>
          </a:bodyPr>
          <a:lstStyle/>
          <a:p>
            <a:pPr>
              <a:spcBef>
                <a:spcPts val="704"/>
              </a:spcBef>
              <a:buClr>
                <a:srgbClr val="333333"/>
              </a:buClr>
              <a:buFont typeface="Arial" panose="020B0604020202020204" pitchFamily="34" charset="0"/>
              <a:buChar char="•"/>
            </a:pPr>
            <a:r>
              <a:rPr lang="en-US" altLang="uk-UA" sz="1800" dirty="0">
                <a:solidFill>
                  <a:srgbClr val="333333"/>
                </a:solidFill>
                <a:latin typeface="Verdana" panose="020B0604030504040204" pitchFamily="34" charset="0"/>
              </a:rPr>
              <a:t> </a:t>
            </a:r>
            <a:r>
              <a:rPr lang="en-US" altLang="uk-UA" sz="1800" b="1" dirty="0">
                <a:solidFill>
                  <a:srgbClr val="333333"/>
                </a:solidFill>
                <a:latin typeface="Verdana" panose="020B0604030504040204" pitchFamily="34" charset="0"/>
              </a:rPr>
              <a:t>Cisco, </a:t>
            </a:r>
            <a:r>
              <a:rPr lang="en-US" altLang="uk-UA" sz="1800" b="1" dirty="0" err="1">
                <a:solidFill>
                  <a:srgbClr val="333333"/>
                </a:solidFill>
                <a:latin typeface="Verdana" panose="020B0604030504040204" pitchFamily="34" charset="0"/>
              </a:rPr>
              <a:t>Inc</a:t>
            </a:r>
            <a:r>
              <a:rPr lang="en-US" altLang="uk-UA" sz="1800" b="1" dirty="0">
                <a:solidFill>
                  <a:srgbClr val="333333"/>
                </a:solidFill>
                <a:latin typeface="Verdana" panose="020B0604030504040204" pitchFamily="34" charset="0"/>
              </a:rPr>
              <a:t> –</a:t>
            </a:r>
            <a:r>
              <a:rPr lang="en-US" altLang="uk-UA" sz="1800" dirty="0">
                <a:solidFill>
                  <a:srgbClr val="333333"/>
                </a:solidFill>
                <a:latin typeface="Verdana" panose="020B0604030504040204" pitchFamily="34" charset="0"/>
              </a:rPr>
              <a:t> Web security (e-mail, www)</a:t>
            </a:r>
          </a:p>
          <a:p>
            <a:pPr>
              <a:spcBef>
                <a:spcPts val="704"/>
              </a:spcBef>
              <a:buClr>
                <a:srgbClr val="333333"/>
              </a:buClr>
              <a:buFont typeface="Arial" panose="020B0604020202020204" pitchFamily="34" charset="0"/>
              <a:buChar char="•"/>
            </a:pPr>
            <a:r>
              <a:rPr lang="en-US" altLang="uk-UA" sz="1800" dirty="0">
                <a:solidFill>
                  <a:srgbClr val="333333"/>
                </a:solidFill>
                <a:latin typeface="Verdana" panose="020B0604030504040204" pitchFamily="34" charset="0"/>
              </a:rPr>
              <a:t> </a:t>
            </a:r>
            <a:r>
              <a:rPr lang="en-US" altLang="uk-UA" sz="1800" b="1" dirty="0">
                <a:solidFill>
                  <a:srgbClr val="333333"/>
                </a:solidFill>
                <a:latin typeface="Verdana" panose="020B0604030504040204" pitchFamily="34" charset="0"/>
              </a:rPr>
              <a:t>Yahoo</a:t>
            </a:r>
            <a:r>
              <a:rPr lang="en-US" altLang="uk-UA" sz="1800" dirty="0">
                <a:solidFill>
                  <a:srgbClr val="333333"/>
                </a:solidFill>
                <a:latin typeface="Verdana" panose="020B0604030504040204" pitchFamily="34" charset="0"/>
              </a:rPr>
              <a:t> (Maps, Groups)</a:t>
            </a:r>
          </a:p>
          <a:p>
            <a:pPr>
              <a:spcBef>
                <a:spcPts val="704"/>
              </a:spcBef>
              <a:buClr>
                <a:srgbClr val="333333"/>
              </a:buClr>
              <a:buFont typeface="Arial" panose="020B0604020202020204" pitchFamily="34" charset="0"/>
              <a:buChar char="•"/>
            </a:pPr>
            <a:r>
              <a:rPr lang="en-US" altLang="uk-UA" sz="1800" dirty="0">
                <a:solidFill>
                  <a:srgbClr val="333333"/>
                </a:solidFill>
                <a:latin typeface="Verdana" panose="020B0604030504040204" pitchFamily="34" charset="0"/>
              </a:rPr>
              <a:t> </a:t>
            </a:r>
            <a:r>
              <a:rPr lang="en-US" altLang="uk-UA" sz="1800" b="1" dirty="0">
                <a:solidFill>
                  <a:srgbClr val="333333"/>
                </a:solidFill>
                <a:latin typeface="Verdana" panose="020B0604030504040204" pitchFamily="34" charset="0"/>
              </a:rPr>
              <a:t>Google</a:t>
            </a:r>
            <a:r>
              <a:rPr lang="en-US" altLang="uk-UA" sz="1800" dirty="0">
                <a:solidFill>
                  <a:srgbClr val="333333"/>
                </a:solidFill>
                <a:latin typeface="Verdana" panose="020B0604030504040204" pitchFamily="34" charset="0"/>
              </a:rPr>
              <a:t> – many components of the Google spider and search engine are written in Python</a:t>
            </a:r>
          </a:p>
          <a:p>
            <a:pPr>
              <a:spcBef>
                <a:spcPts val="704"/>
              </a:spcBef>
              <a:buClr>
                <a:srgbClr val="333333"/>
              </a:buClr>
              <a:buFont typeface="Arial" panose="020B0604020202020204" pitchFamily="34" charset="0"/>
              <a:buChar char="•"/>
            </a:pPr>
            <a:r>
              <a:rPr lang="en-US" altLang="uk-UA" sz="1800" dirty="0">
                <a:solidFill>
                  <a:srgbClr val="333333"/>
                </a:solidFill>
                <a:latin typeface="Verdana" panose="020B0604030504040204" pitchFamily="34" charset="0"/>
              </a:rPr>
              <a:t> </a:t>
            </a:r>
            <a:r>
              <a:rPr lang="en-US" altLang="uk-UA" sz="1800" b="1" dirty="0">
                <a:solidFill>
                  <a:srgbClr val="333333"/>
                </a:solidFill>
                <a:latin typeface="Verdana" panose="020B0604030504040204" pitchFamily="34" charset="0"/>
              </a:rPr>
              <a:t>YouTube</a:t>
            </a:r>
            <a:r>
              <a:rPr lang="en-US" altLang="uk-UA" sz="1800" dirty="0">
                <a:solidFill>
                  <a:srgbClr val="333333"/>
                </a:solidFill>
                <a:latin typeface="Verdana" panose="020B0604030504040204" pitchFamily="34" charset="0"/>
              </a:rPr>
              <a:t> – entirely written in Python</a:t>
            </a:r>
          </a:p>
          <a:p>
            <a:pPr>
              <a:spcBef>
                <a:spcPts val="704"/>
              </a:spcBef>
              <a:buClr>
                <a:srgbClr val="333333"/>
              </a:buClr>
              <a:buFont typeface="Arial" panose="020B0604020202020204" pitchFamily="34" charset="0"/>
              <a:buChar char="•"/>
            </a:pPr>
            <a:r>
              <a:rPr lang="en-US" altLang="uk-UA" sz="1800" dirty="0">
                <a:solidFill>
                  <a:srgbClr val="333333"/>
                </a:solidFill>
                <a:latin typeface="Verdana" panose="020B0604030504040204" pitchFamily="34" charset="0"/>
              </a:rPr>
              <a:t> </a:t>
            </a:r>
            <a:r>
              <a:rPr lang="en-US" altLang="uk-UA" sz="1800" b="1" dirty="0" err="1">
                <a:solidFill>
                  <a:srgbClr val="333333"/>
                </a:solidFill>
                <a:latin typeface="Verdana" panose="020B0604030504040204" pitchFamily="34" charset="0"/>
              </a:rPr>
              <a:t>Zope</a:t>
            </a:r>
            <a:r>
              <a:rPr lang="en-US" altLang="uk-UA" sz="1800" b="1" dirty="0">
                <a:solidFill>
                  <a:srgbClr val="333333"/>
                </a:solidFill>
                <a:latin typeface="Verdana" panose="020B0604030504040204" pitchFamily="34" charset="0"/>
              </a:rPr>
              <a:t> Corporation </a:t>
            </a:r>
            <a:r>
              <a:rPr lang="en-US" altLang="uk-UA" sz="1800" dirty="0">
                <a:solidFill>
                  <a:srgbClr val="333333"/>
                </a:solidFill>
                <a:latin typeface="Verdana" panose="020B0604030504040204" pitchFamily="34" charset="0"/>
              </a:rPr>
              <a:t>– has developed a powerful Web application framework server using Python</a:t>
            </a:r>
          </a:p>
          <a:p>
            <a:pPr>
              <a:spcBef>
                <a:spcPts val="704"/>
              </a:spcBef>
              <a:buClr>
                <a:srgbClr val="333333"/>
              </a:buClr>
              <a:buFont typeface="Arial" panose="020B0604020202020204" pitchFamily="34" charset="0"/>
              <a:buChar char="•"/>
            </a:pPr>
            <a:r>
              <a:rPr lang="en-US" altLang="uk-UA" sz="1800" dirty="0">
                <a:solidFill>
                  <a:srgbClr val="333333"/>
                </a:solidFill>
                <a:latin typeface="Verdana" panose="020B0604030504040204" pitchFamily="34" charset="0"/>
              </a:rPr>
              <a:t> </a:t>
            </a:r>
            <a:r>
              <a:rPr lang="en-US" altLang="uk-UA" sz="1800" b="1" dirty="0">
                <a:solidFill>
                  <a:srgbClr val="333333"/>
                </a:solidFill>
                <a:latin typeface="Verdana" panose="020B0604030504040204" pitchFamily="34" charset="0"/>
              </a:rPr>
              <a:t>Linux Weekly News</a:t>
            </a:r>
          </a:p>
          <a:p>
            <a:pPr>
              <a:spcBef>
                <a:spcPts val="704"/>
              </a:spcBef>
              <a:buClr>
                <a:srgbClr val="333333"/>
              </a:buClr>
              <a:buFont typeface="Arial" panose="020B0604020202020204" pitchFamily="34" charset="0"/>
              <a:buChar char="•"/>
            </a:pPr>
            <a:r>
              <a:rPr lang="en-US" altLang="uk-UA" sz="1800" dirty="0">
                <a:solidFill>
                  <a:srgbClr val="333333"/>
                </a:solidFill>
                <a:latin typeface="Verdana" panose="020B0604030504040204" pitchFamily="34" charset="0"/>
              </a:rPr>
              <a:t> George Lucas’ Film Company - </a:t>
            </a:r>
            <a:r>
              <a:rPr lang="en-US" altLang="uk-UA" sz="1800" b="1" dirty="0">
                <a:solidFill>
                  <a:srgbClr val="333333"/>
                </a:solidFill>
                <a:latin typeface="Verdana" panose="020B0604030504040204" pitchFamily="34" charset="0"/>
              </a:rPr>
              <a:t>Industry Light and Magic </a:t>
            </a:r>
            <a:r>
              <a:rPr lang="en-US" altLang="uk-UA" sz="1800" dirty="0">
                <a:solidFill>
                  <a:srgbClr val="333333"/>
                </a:solidFill>
                <a:latin typeface="Verdana" panose="020B0604030504040204" pitchFamily="34" charset="0"/>
              </a:rPr>
              <a:t>– uses Python in the production of their FX</a:t>
            </a:r>
          </a:p>
          <a:p>
            <a:pPr>
              <a:spcBef>
                <a:spcPts val="704"/>
              </a:spcBef>
              <a:buClr>
                <a:srgbClr val="333333"/>
              </a:buClr>
              <a:buFont typeface="Arial" panose="020B0604020202020204" pitchFamily="34" charset="0"/>
              <a:buChar char="•"/>
            </a:pPr>
            <a:r>
              <a:rPr lang="en-US" altLang="uk-UA" sz="1800" b="1" dirty="0">
                <a:solidFill>
                  <a:srgbClr val="333333"/>
                </a:solidFill>
                <a:latin typeface="Verdana" panose="020B0604030504040204" pitchFamily="34" charset="0"/>
              </a:rPr>
              <a:t> Walt Disney Feature Animation</a:t>
            </a:r>
          </a:p>
          <a:p>
            <a:pPr>
              <a:spcBef>
                <a:spcPts val="704"/>
              </a:spcBef>
              <a:buClr>
                <a:srgbClr val="333333"/>
              </a:buClr>
              <a:buFont typeface="Arial" panose="020B0604020202020204" pitchFamily="34" charset="0"/>
              <a:buChar char="•"/>
            </a:pPr>
            <a:r>
              <a:rPr lang="en-US" altLang="uk-UA" sz="1800" b="1" dirty="0">
                <a:solidFill>
                  <a:srgbClr val="333333"/>
                </a:solidFill>
                <a:latin typeface="Verdana" panose="020B0604030504040204" pitchFamily="34" charset="0"/>
              </a:rPr>
              <a:t> Civilization 4 </a:t>
            </a:r>
            <a:r>
              <a:rPr lang="en-US" altLang="uk-UA" sz="1800" dirty="0">
                <a:solidFill>
                  <a:srgbClr val="333333"/>
                </a:solidFill>
                <a:latin typeface="Verdana" panose="020B0604030504040204" pitchFamily="34" charset="0"/>
              </a:rPr>
              <a:t>– inner logic, including AI, implemented in Python</a:t>
            </a:r>
          </a:p>
          <a:p>
            <a:pPr>
              <a:spcBef>
                <a:spcPts val="704"/>
              </a:spcBef>
              <a:buClr>
                <a:srgbClr val="333333"/>
              </a:buClr>
              <a:buFont typeface="Arial" panose="020B0604020202020204" pitchFamily="34" charset="0"/>
              <a:buChar char="•"/>
            </a:pPr>
            <a:r>
              <a:rPr lang="en-US" altLang="uk-UA" sz="1800" b="1" dirty="0">
                <a:solidFill>
                  <a:srgbClr val="333333"/>
                </a:solidFill>
                <a:latin typeface="Verdana" panose="020B0604030504040204" pitchFamily="34" charset="0"/>
              </a:rPr>
              <a:t> NASA – </a:t>
            </a:r>
            <a:r>
              <a:rPr lang="en-US" altLang="uk-UA" sz="1800" dirty="0">
                <a:solidFill>
                  <a:srgbClr val="333333"/>
                </a:solidFill>
                <a:latin typeface="Verdana" panose="020B0604030504040204" pitchFamily="34" charset="0"/>
              </a:rPr>
              <a:t>uses Python in its integrated Planning System and Mission Control Center. Python is going to replace other tools written in Perl and shell dialects</a:t>
            </a:r>
          </a:p>
        </p:txBody>
      </p:sp>
      <p:grpSp>
        <p:nvGrpSpPr>
          <p:cNvPr id="3" name="Group 2"/>
          <p:cNvGrpSpPr/>
          <p:nvPr/>
        </p:nvGrpSpPr>
        <p:grpSpPr>
          <a:xfrm>
            <a:off x="4805568" y="1011238"/>
            <a:ext cx="3749588" cy="3600450"/>
            <a:chOff x="4805568" y="1011238"/>
            <a:chExt cx="3749588" cy="3600450"/>
          </a:xfrm>
        </p:grpSpPr>
        <p:pic>
          <p:nvPicPr>
            <p:cNvPr id="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652949">
              <a:off x="7547887" y="3925888"/>
              <a:ext cx="971550" cy="673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652949">
              <a:off x="7662187" y="1011238"/>
              <a:ext cx="85725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652949">
              <a:off x="6747787" y="1011238"/>
              <a:ext cx="885825"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652949">
              <a:off x="7662187" y="1539875"/>
              <a:ext cx="892969"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0652949">
              <a:off x="7433586" y="2268538"/>
              <a:ext cx="107156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52949">
              <a:off x="7353815" y="2725738"/>
              <a:ext cx="116562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3"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0652949">
              <a:off x="6004837" y="3182938"/>
              <a:ext cx="11537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4"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0652949">
              <a:off x="6633487" y="3925888"/>
              <a:ext cx="850106"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20652949">
              <a:off x="6119137" y="1806576"/>
              <a:ext cx="1200150" cy="503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026" name="Picture 2" descr="http://store.irobot.com/images/header/logo.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0652949">
              <a:off x="5202610" y="2424511"/>
              <a:ext cx="2214563" cy="5857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ebapps-cdn.esri.com/Apps/MegaMenu/img/logo.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20652949">
              <a:off x="5579784" y="4297362"/>
              <a:ext cx="850106" cy="31432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upload.wikimedia.org/wikipedia/en/8/80/Shopzilla_Logo.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20652949">
              <a:off x="4805568" y="1175627"/>
              <a:ext cx="1776127" cy="3240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523984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Development Tools, IDE</a:t>
            </a:r>
            <a:endParaRPr lang="uk-UA" dirty="0"/>
          </a:p>
        </p:txBody>
      </p:sp>
      <p:sp>
        <p:nvSpPr>
          <p:cNvPr id="3" name="Content Placeholder 2"/>
          <p:cNvSpPr>
            <a:spLocks noGrp="1"/>
          </p:cNvSpPr>
          <p:nvPr>
            <p:ph type="body" sz="quarter" idx="10"/>
          </p:nvPr>
        </p:nvSpPr>
        <p:spPr>
          <a:xfrm>
            <a:off x="514350" y="1743075"/>
            <a:ext cx="8115300" cy="3743325"/>
          </a:xfrm>
        </p:spPr>
        <p:txBody>
          <a:bodyPr>
            <a:normAutofit/>
          </a:bodyPr>
          <a:lstStyle/>
          <a:p>
            <a:pPr marL="0" indent="0">
              <a:buNone/>
            </a:pPr>
            <a:r>
              <a:rPr lang="en-US" dirty="0"/>
              <a:t> </a:t>
            </a:r>
            <a:r>
              <a:rPr lang="en-US" sz="1600" dirty="0"/>
              <a:t>Native </a:t>
            </a:r>
            <a:r>
              <a:rPr lang="en-US" sz="1600" b="1" dirty="0"/>
              <a:t>IDLE</a:t>
            </a:r>
            <a:r>
              <a:rPr lang="en-US" sz="1600" dirty="0"/>
              <a:t> (cross-platform) - Multi-window colorized source browser, </a:t>
            </a:r>
            <a:r>
              <a:rPr lang="en-US" sz="1600" dirty="0" err="1"/>
              <a:t>autoindent</a:t>
            </a:r>
            <a:r>
              <a:rPr lang="en-US" sz="1600" dirty="0"/>
              <a:t>, </a:t>
            </a:r>
            <a:r>
              <a:rPr lang="en-US" sz="1600" dirty="0" err="1"/>
              <a:t>autocompletion</a:t>
            </a:r>
            <a:r>
              <a:rPr lang="en-US" sz="1600" dirty="0"/>
              <a:t>, tool tips</a:t>
            </a:r>
          </a:p>
          <a:p>
            <a:r>
              <a:rPr lang="en-US" sz="1600" dirty="0"/>
              <a:t> </a:t>
            </a:r>
            <a:r>
              <a:rPr lang="en-US" sz="1600" b="1" dirty="0" err="1"/>
              <a:t>PyDev</a:t>
            </a:r>
            <a:r>
              <a:rPr lang="en-US" sz="1600" dirty="0"/>
              <a:t> (cross-platform) - Free, open-source plugin for </a:t>
            </a:r>
            <a:r>
              <a:rPr lang="en-US" sz="1600" b="1" dirty="0"/>
              <a:t>Eclipse</a:t>
            </a:r>
          </a:p>
          <a:p>
            <a:r>
              <a:rPr lang="en-US" sz="1600" dirty="0"/>
              <a:t> </a:t>
            </a:r>
            <a:r>
              <a:rPr lang="en-US" sz="1600" b="1" dirty="0"/>
              <a:t>NetBeans</a:t>
            </a:r>
            <a:r>
              <a:rPr lang="en-US" sz="1600" dirty="0"/>
              <a:t> (cross-platform) - Python/</a:t>
            </a:r>
            <a:r>
              <a:rPr lang="en-US" sz="1600" dirty="0" err="1"/>
              <a:t>Jython</a:t>
            </a:r>
            <a:r>
              <a:rPr lang="en-US" sz="1600" dirty="0"/>
              <a:t> support (Open source)</a:t>
            </a:r>
          </a:p>
          <a:p>
            <a:r>
              <a:rPr lang="en-US" sz="1600" dirty="0"/>
              <a:t> </a:t>
            </a:r>
            <a:r>
              <a:rPr lang="en-US" sz="1600" b="1" dirty="0" err="1"/>
              <a:t>PyScripter</a:t>
            </a:r>
            <a:r>
              <a:rPr lang="en-US" sz="1600" dirty="0"/>
              <a:t> (Windows) - MIT licensed IDE written in Delphi with debugger, integrated unit testing, source browser, code navigation and syntax coloring/auto-completing editor</a:t>
            </a:r>
          </a:p>
          <a:p>
            <a:r>
              <a:rPr lang="en-US" sz="1600" dirty="0"/>
              <a:t> </a:t>
            </a:r>
            <a:r>
              <a:rPr lang="en-US" sz="1600" b="1" dirty="0" err="1"/>
              <a:t>PyCharm</a:t>
            </a:r>
            <a:r>
              <a:rPr lang="en-US" sz="1600" dirty="0"/>
              <a:t> (cross-platform) - Commercial IDE with support for the Django Web framework, integrated unit testing and version control integration</a:t>
            </a:r>
          </a:p>
          <a:p>
            <a:r>
              <a:rPr lang="en-US" sz="1600" dirty="0"/>
              <a:t> </a:t>
            </a:r>
            <a:r>
              <a:rPr lang="en-US" sz="1600" b="1" dirty="0" err="1"/>
              <a:t>Spyder</a:t>
            </a:r>
            <a:r>
              <a:rPr lang="en-US" sz="1600" dirty="0"/>
              <a:t> (cross-platform) - Free open-source scientific Python development environment providing MATLAB-like features</a:t>
            </a:r>
          </a:p>
          <a:p>
            <a:endParaRPr lang="uk-UA" sz="1600" dirty="0"/>
          </a:p>
        </p:txBody>
      </p:sp>
    </p:spTree>
    <p:extLst>
      <p:ext uri="{BB962C8B-B14F-4D97-AF65-F5344CB8AC3E}">
        <p14:creationId xmlns:p14="http://schemas.microsoft.com/office/powerpoint/2010/main" val="13992187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323975" y="1549842"/>
            <a:ext cx="6591300" cy="3669858"/>
            <a:chOff x="2865355" y="1863257"/>
            <a:chExt cx="6815137" cy="4027386"/>
          </a:xfrm>
        </p:grpSpPr>
        <p:pic>
          <p:nvPicPr>
            <p:cNvPr id="3" name="Picture 2"/>
            <p:cNvPicPr>
              <a:picLocks noChangeAspect="1"/>
            </p:cNvPicPr>
            <p:nvPr/>
          </p:nvPicPr>
          <p:blipFill>
            <a:blip r:embed="rId2"/>
            <a:stretch>
              <a:fillRect/>
            </a:stretch>
          </p:blipFill>
          <p:spPr>
            <a:xfrm>
              <a:off x="2865355" y="1863257"/>
              <a:ext cx="6815137" cy="4027386"/>
            </a:xfrm>
            <a:prstGeom prst="rect">
              <a:avLst/>
            </a:prstGeom>
          </p:spPr>
        </p:pic>
        <p:sp>
          <p:nvSpPr>
            <p:cNvPr id="5" name="Oval 4"/>
            <p:cNvSpPr/>
            <p:nvPr/>
          </p:nvSpPr>
          <p:spPr>
            <a:xfrm>
              <a:off x="3638549" y="3661936"/>
              <a:ext cx="1200177" cy="3385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Down Arrow 6"/>
            <p:cNvSpPr/>
            <p:nvPr/>
          </p:nvSpPr>
          <p:spPr>
            <a:xfrm rot="2364946">
              <a:off x="4600600" y="2987348"/>
              <a:ext cx="476250" cy="590550"/>
            </a:xfrm>
            <a:prstGeom prst="downArrow">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 name="Title 1"/>
          <p:cNvSpPr>
            <a:spLocks noGrp="1"/>
          </p:cNvSpPr>
          <p:nvPr>
            <p:ph type="title"/>
          </p:nvPr>
        </p:nvSpPr>
        <p:spPr>
          <a:xfrm>
            <a:off x="514350" y="685800"/>
            <a:ext cx="8115300" cy="1009649"/>
          </a:xfrm>
        </p:spPr>
        <p:txBody>
          <a:bodyPr>
            <a:normAutofit/>
          </a:bodyPr>
          <a:lstStyle/>
          <a:p>
            <a:r>
              <a:rPr lang="en-US" altLang="uk-UA" sz="2400" dirty="0">
                <a:latin typeface="Verdana" panose="020B0604030504040204" pitchFamily="34" charset="0"/>
              </a:rPr>
              <a:t>Development Tools, IDE</a:t>
            </a:r>
            <a:br>
              <a:rPr lang="en-US" altLang="uk-UA" sz="2400" dirty="0">
                <a:latin typeface="Verdana" panose="020B0604030504040204" pitchFamily="34" charset="0"/>
              </a:rPr>
            </a:br>
            <a:r>
              <a:rPr lang="en-US" dirty="0" smtClean="0"/>
              <a:t>Let’s Get A Copy Of Python</a:t>
            </a:r>
            <a:endParaRPr lang="en-US" dirty="0"/>
          </a:p>
        </p:txBody>
      </p:sp>
      <p:sp>
        <p:nvSpPr>
          <p:cNvPr id="4" name="TextBox 3"/>
          <p:cNvSpPr txBox="1"/>
          <p:nvPr/>
        </p:nvSpPr>
        <p:spPr>
          <a:xfrm>
            <a:off x="2151272" y="5450620"/>
            <a:ext cx="4841455" cy="646331"/>
          </a:xfrm>
          <a:prstGeom prst="rect">
            <a:avLst/>
          </a:prstGeom>
          <a:noFill/>
        </p:spPr>
        <p:txBody>
          <a:bodyPr wrap="none" rtlCol="0">
            <a:spAutoFit/>
          </a:bodyPr>
          <a:lstStyle/>
          <a:p>
            <a:pPr algn="ctr"/>
            <a:r>
              <a:rPr lang="en-US" dirty="0">
                <a:solidFill>
                  <a:schemeClr val="tx2"/>
                </a:solidFill>
              </a:rPr>
              <a:t>Go to the Python Software Foundation’s website: </a:t>
            </a:r>
          </a:p>
          <a:p>
            <a:pPr algn="ctr"/>
            <a:r>
              <a:rPr lang="en-US" dirty="0">
                <a:solidFill>
                  <a:schemeClr val="tx2"/>
                </a:solidFill>
              </a:rPr>
              <a:t>https://www.python.org/</a:t>
            </a:r>
          </a:p>
        </p:txBody>
      </p:sp>
    </p:spTree>
    <p:extLst>
      <p:ext uri="{BB962C8B-B14F-4D97-AF65-F5344CB8AC3E}">
        <p14:creationId xmlns:p14="http://schemas.microsoft.com/office/powerpoint/2010/main" val="14431612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0" y="685801"/>
            <a:ext cx="8115300" cy="904874"/>
          </a:xfrm>
        </p:spPr>
        <p:txBody>
          <a:bodyPr>
            <a:normAutofit/>
          </a:bodyPr>
          <a:lstStyle/>
          <a:p>
            <a:r>
              <a:rPr lang="en-US" altLang="uk-UA" sz="2400" dirty="0">
                <a:latin typeface="Verdana" panose="020B0604030504040204" pitchFamily="34" charset="0"/>
              </a:rPr>
              <a:t>Development Tools, IDE</a:t>
            </a:r>
            <a:br>
              <a:rPr lang="en-US" altLang="uk-UA" sz="2400" dirty="0">
                <a:latin typeface="Verdana" panose="020B0604030504040204" pitchFamily="34" charset="0"/>
              </a:rPr>
            </a:br>
            <a:r>
              <a:rPr lang="en-US" dirty="0" smtClean="0"/>
              <a:t>Say Hello To IDLE</a:t>
            </a:r>
            <a:endParaRPr lang="en-US" dirty="0"/>
          </a:p>
        </p:txBody>
      </p:sp>
      <p:sp>
        <p:nvSpPr>
          <p:cNvPr id="4" name="Text Placeholder 3"/>
          <p:cNvSpPr>
            <a:spLocks noGrp="1"/>
          </p:cNvSpPr>
          <p:nvPr>
            <p:ph type="body" sz="quarter" idx="10"/>
          </p:nvPr>
        </p:nvSpPr>
        <p:spPr/>
        <p:txBody>
          <a:bodyPr/>
          <a:lstStyle/>
          <a:p>
            <a:endParaRPr lang="uk-UA"/>
          </a:p>
        </p:txBody>
      </p:sp>
      <p:pic>
        <p:nvPicPr>
          <p:cNvPr id="266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290" y="2400300"/>
            <a:ext cx="2806448" cy="2953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150395" y="2293144"/>
            <a:ext cx="5694039" cy="3139321"/>
          </a:xfrm>
          <a:prstGeom prst="rect">
            <a:avLst/>
          </a:prstGeom>
          <a:noFill/>
        </p:spPr>
        <p:txBody>
          <a:bodyPr wrap="square" rtlCol="0">
            <a:spAutoFit/>
          </a:bodyPr>
          <a:lstStyle/>
          <a:p>
            <a:pPr marL="214313" indent="-214313">
              <a:buFont typeface="Arial" pitchFamily="34" charset="0"/>
              <a:buChar char="•"/>
            </a:pPr>
            <a:r>
              <a:rPr lang="en-US" dirty="0"/>
              <a:t>IDLE (Integrated </a:t>
            </a:r>
            <a:r>
              <a:rPr lang="en-US" dirty="0" err="1"/>
              <a:t>DeveLopment</a:t>
            </a:r>
            <a:r>
              <a:rPr lang="en-US" dirty="0"/>
              <a:t> Environment) is an integrated development environment for Python.</a:t>
            </a:r>
            <a:br>
              <a:rPr lang="en-US" dirty="0"/>
            </a:br>
            <a:endParaRPr lang="en-US" dirty="0"/>
          </a:p>
          <a:p>
            <a:pPr marL="214313" indent="-214313">
              <a:buFont typeface="Arial" pitchFamily="34" charset="0"/>
              <a:buChar char="•"/>
            </a:pPr>
            <a:r>
              <a:rPr lang="en-US" dirty="0"/>
              <a:t>IDLE is intended to be a simple IDE and suitable for beginners, especially in an educational environment.</a:t>
            </a:r>
            <a:br>
              <a:rPr lang="en-US" dirty="0"/>
            </a:br>
            <a:endParaRPr lang="en-US" dirty="0"/>
          </a:p>
          <a:p>
            <a:pPr marL="214313" indent="-214313">
              <a:buFont typeface="Arial" pitchFamily="34" charset="0"/>
              <a:buChar char="•"/>
            </a:pPr>
            <a:r>
              <a:rPr lang="en-US" dirty="0"/>
              <a:t>Since van Rossum named the language Python partly to honor British comedy group Monty Python, the name IDLE was probably also chosen partly to honor Eric Idle, one of Monty Python's founding </a:t>
            </a:r>
            <a:br>
              <a:rPr lang="en-US" dirty="0"/>
            </a:br>
            <a:r>
              <a:rPr lang="en-US" dirty="0"/>
              <a:t>members.</a:t>
            </a:r>
          </a:p>
        </p:txBody>
      </p:sp>
      <p:pic>
        <p:nvPicPr>
          <p:cNvPr id="4098" name="Picture 2" descr="https://holybeeofephesus.files.wordpress.com/2014/01/idle-young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flipV="1">
            <a:off x="7506841" y="1149062"/>
            <a:ext cx="1337593" cy="10031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18550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0" y="685800"/>
            <a:ext cx="8115300" cy="876299"/>
          </a:xfrm>
        </p:spPr>
        <p:txBody>
          <a:bodyPr>
            <a:normAutofit/>
          </a:bodyPr>
          <a:lstStyle/>
          <a:p>
            <a:r>
              <a:rPr lang="en-US" altLang="uk-UA" sz="2400" dirty="0">
                <a:latin typeface="Verdana" panose="020B0604030504040204" pitchFamily="34" charset="0"/>
              </a:rPr>
              <a:t>Development Tools, IDE</a:t>
            </a:r>
            <a:br>
              <a:rPr lang="en-US" altLang="uk-UA" sz="2400" dirty="0">
                <a:latin typeface="Verdana" panose="020B0604030504040204" pitchFamily="34" charset="0"/>
              </a:rPr>
            </a:br>
            <a:r>
              <a:rPr lang="en-US" dirty="0" smtClean="0"/>
              <a:t>How The Python Interpreter Works</a:t>
            </a:r>
            <a:endParaRPr lang="en-US" dirty="0"/>
          </a:p>
        </p:txBody>
      </p:sp>
      <p:sp>
        <p:nvSpPr>
          <p:cNvPr id="3" name="Text Placeholder 2"/>
          <p:cNvSpPr>
            <a:spLocks noGrp="1"/>
          </p:cNvSpPr>
          <p:nvPr>
            <p:ph type="body" sz="quarter" idx="10"/>
          </p:nvPr>
        </p:nvSpPr>
        <p:spPr/>
        <p:txBody>
          <a:bodyPr/>
          <a:lstStyle/>
          <a:p>
            <a:endParaRPr lang="uk-UA"/>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455" y="2286634"/>
            <a:ext cx="8257195" cy="3199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54390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Syntax</a:t>
            </a:r>
            <a:endParaRPr lang="uk-UA" dirty="0"/>
          </a:p>
        </p:txBody>
      </p:sp>
      <p:sp>
        <p:nvSpPr>
          <p:cNvPr id="3" name="Content Placeholder 2"/>
          <p:cNvSpPr>
            <a:spLocks noGrp="1"/>
          </p:cNvSpPr>
          <p:nvPr>
            <p:ph type="body" sz="quarter" idx="10"/>
          </p:nvPr>
        </p:nvSpPr>
        <p:spPr>
          <a:xfrm>
            <a:off x="409575" y="1457325"/>
            <a:ext cx="8115300" cy="3429000"/>
          </a:xfrm>
        </p:spPr>
        <p:txBody>
          <a:bodyPr>
            <a:normAutofit/>
          </a:bodyPr>
          <a:lstStyle/>
          <a:p>
            <a:pPr marL="0" indent="0">
              <a:buNone/>
            </a:pPr>
            <a:r>
              <a:rPr lang="en-US" sz="1800" dirty="0"/>
              <a:t>Python is intended to be a highly readable language. It is designed to have an uncluttered visual layout, frequently using English keywords where other languages use punctuation. Python has a smaller number of syntactic exceptions and special cases than either of these</a:t>
            </a:r>
            <a:endParaRPr lang="uk-UA" sz="1800" dirty="0"/>
          </a:p>
        </p:txBody>
      </p:sp>
      <p:sp>
        <p:nvSpPr>
          <p:cNvPr id="5" name="Content Placeholder 2"/>
          <p:cNvSpPr txBox="1">
            <a:spLocks/>
          </p:cNvSpPr>
          <p:nvPr/>
        </p:nvSpPr>
        <p:spPr>
          <a:xfrm>
            <a:off x="316427" y="2838450"/>
            <a:ext cx="8313223" cy="1190625"/>
          </a:xfrm>
          <a:prstGeom prst="rect">
            <a:avLst/>
          </a:prstGeom>
        </p:spPr>
        <p:txBody>
          <a:bodyPr vert="horz" lIns="68580" tIns="34290" rIns="68580" bIns="34290" rtlCol="0">
            <a:noAutofit/>
          </a:bodyPr>
          <a:lstStyle>
            <a:lvl1pPr marL="228584" indent="-228584" algn="l" defTabSz="914332"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750" indent="-228584" algn="l" defTabSz="914332"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2914" indent="-228584" algn="l" defTabSz="914332"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080" indent="-228584" algn="l" defTabSz="914332"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247" indent="-228584" algn="l" defTabSz="914332"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uk-UA" sz="1350" b="1" dirty="0">
                <a:solidFill>
                  <a:srgbClr val="000000"/>
                </a:solidFill>
                <a:latin typeface="Verdana" panose="020B0604030504040204" pitchFamily="34" charset="0"/>
              </a:rPr>
              <a:t>Indentation</a:t>
            </a:r>
            <a:r>
              <a:rPr lang="en-US" altLang="uk-UA" sz="1350" dirty="0">
                <a:solidFill>
                  <a:srgbClr val="000000"/>
                </a:solidFill>
                <a:latin typeface="Verdana" panose="020B0604030504040204" pitchFamily="34" charset="0"/>
              </a:rPr>
              <a:t> - Python uses whitespace indentation, rather than curly braces or keywords, to delimit blocks (a feature also known as the off-side rule):</a:t>
            </a:r>
          </a:p>
          <a:p>
            <a:pPr lvl="1"/>
            <a:r>
              <a:rPr lang="en-US" altLang="uk-UA" sz="1350" dirty="0">
                <a:solidFill>
                  <a:srgbClr val="000000"/>
                </a:solidFill>
                <a:latin typeface="Verdana" panose="020B0604030504040204" pitchFamily="34" charset="0"/>
              </a:rPr>
              <a:t>increase in indentation comes after certain statements;</a:t>
            </a:r>
          </a:p>
          <a:p>
            <a:pPr lvl="1"/>
            <a:r>
              <a:rPr lang="en-US" altLang="uk-UA" sz="1350" dirty="0">
                <a:solidFill>
                  <a:srgbClr val="000000"/>
                </a:solidFill>
                <a:latin typeface="Verdana" panose="020B0604030504040204" pitchFamily="34" charset="0"/>
              </a:rPr>
              <a:t>decrease in indentation signifies the end of the current block</a:t>
            </a:r>
          </a:p>
          <a:p>
            <a:pPr lvl="1"/>
            <a:r>
              <a:rPr lang="en-US" altLang="uk-UA" sz="1350" dirty="0">
                <a:solidFill>
                  <a:srgbClr val="000000"/>
                </a:solidFill>
                <a:latin typeface="Verdana" panose="020B0604030504040204" pitchFamily="34" charset="0"/>
              </a:rPr>
              <a:t>Use '\' when must go to next line prematurely</a:t>
            </a:r>
            <a:endParaRPr lang="uk-UA" sz="1350" dirty="0"/>
          </a:p>
        </p:txBody>
      </p:sp>
      <p:pic>
        <p:nvPicPr>
          <p:cNvPr id="4" name="Picture 3"/>
          <p:cNvPicPr>
            <a:picLocks noChangeAspect="1"/>
          </p:cNvPicPr>
          <p:nvPr/>
        </p:nvPicPr>
        <p:blipFill>
          <a:blip r:embed="rId3"/>
          <a:stretch>
            <a:fillRect/>
          </a:stretch>
        </p:blipFill>
        <p:spPr>
          <a:xfrm>
            <a:off x="552450" y="4431505"/>
            <a:ext cx="4823198" cy="1921669"/>
          </a:xfrm>
          <a:prstGeom prst="rect">
            <a:avLst/>
          </a:prstGeom>
        </p:spPr>
      </p:pic>
    </p:spTree>
    <p:extLst>
      <p:ext uri="{BB962C8B-B14F-4D97-AF65-F5344CB8AC3E}">
        <p14:creationId xmlns:p14="http://schemas.microsoft.com/office/powerpoint/2010/main" val="13632670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0" y="685801"/>
            <a:ext cx="8115300" cy="904874"/>
          </a:xfrm>
        </p:spPr>
        <p:txBody>
          <a:bodyPr/>
          <a:lstStyle/>
          <a:p>
            <a:r>
              <a:rPr lang="en-US" sz="1800" dirty="0">
                <a:latin typeface="Verdana" panose="020B0604030504040204" pitchFamily="34" charset="0"/>
                <a:ea typeface="Verdana" panose="020B0604030504040204" pitchFamily="34" charset="0"/>
                <a:cs typeface="Verdana" panose="020B0604030504040204" pitchFamily="34" charset="0"/>
              </a:rPr>
              <a:t>Python </a:t>
            </a:r>
            <a:r>
              <a:rPr lang="en-US" sz="1800" dirty="0" smtClean="0">
                <a:latin typeface="Verdana" panose="020B0604030504040204" pitchFamily="34" charset="0"/>
                <a:ea typeface="Verdana" panose="020B0604030504040204" pitchFamily="34" charset="0"/>
                <a:cs typeface="Verdana" panose="020B0604030504040204" pitchFamily="34" charset="0"/>
              </a:rPr>
              <a:t>Syntax</a:t>
            </a:r>
            <a:r>
              <a:rPr lang="en-US" dirty="0" smtClean="0"/>
              <a:t/>
            </a:r>
            <a:br>
              <a:rPr lang="en-US" dirty="0" smtClean="0"/>
            </a:br>
            <a:r>
              <a:rPr lang="en-US" dirty="0" smtClean="0"/>
              <a:t>Python Identifiers</a:t>
            </a:r>
            <a:endParaRPr lang="uk-UA" dirty="0"/>
          </a:p>
        </p:txBody>
      </p:sp>
      <p:sp>
        <p:nvSpPr>
          <p:cNvPr id="3" name="Content Placeholder 2"/>
          <p:cNvSpPr>
            <a:spLocks noGrp="1"/>
          </p:cNvSpPr>
          <p:nvPr>
            <p:ph type="body" sz="quarter" idx="10"/>
          </p:nvPr>
        </p:nvSpPr>
        <p:spPr>
          <a:xfrm>
            <a:off x="514350" y="1590675"/>
            <a:ext cx="8115300" cy="3895725"/>
          </a:xfrm>
        </p:spPr>
        <p:txBody>
          <a:bodyPr>
            <a:noAutofit/>
          </a:bodyPr>
          <a:lstStyle/>
          <a:p>
            <a:pPr marL="0" indent="0">
              <a:buNone/>
            </a:pPr>
            <a:r>
              <a:rPr lang="en-US" sz="1350" dirty="0"/>
              <a:t>Identifier is the name given to entities like class, functions, variables etc. in Python. It helps differentiating one entity from another.</a:t>
            </a:r>
          </a:p>
          <a:p>
            <a:pPr marL="0" indent="0">
              <a:buNone/>
            </a:pPr>
            <a:r>
              <a:rPr lang="en-US" sz="1350" b="1" dirty="0"/>
              <a:t>Rules for writing identifiers</a:t>
            </a:r>
          </a:p>
          <a:p>
            <a:r>
              <a:rPr lang="en-US" sz="1350" dirty="0"/>
              <a:t>Identifiers can be a combination of letters in lowercase (a to z) or uppercase (A to Z) or digits (0 to 9) or an underscore (_). Names like </a:t>
            </a:r>
            <a:r>
              <a:rPr lang="en-US" sz="1350" i="1" dirty="0" err="1"/>
              <a:t>myClass</a:t>
            </a:r>
            <a:r>
              <a:rPr lang="en-US" sz="1350" dirty="0"/>
              <a:t>, </a:t>
            </a:r>
            <a:r>
              <a:rPr lang="en-US" sz="1350" i="1" dirty="0"/>
              <a:t>var_1</a:t>
            </a:r>
            <a:r>
              <a:rPr lang="en-US" sz="1350" dirty="0"/>
              <a:t> and </a:t>
            </a:r>
            <a:r>
              <a:rPr lang="en-US" sz="1350" i="1" dirty="0" err="1"/>
              <a:t>print_this_to_screen</a:t>
            </a:r>
            <a:r>
              <a:rPr lang="en-US" sz="1350" dirty="0"/>
              <a:t>, all are valid example.</a:t>
            </a:r>
          </a:p>
          <a:p>
            <a:r>
              <a:rPr lang="en-US" sz="1350" dirty="0"/>
              <a:t>An identifier cannot start with a digit. </a:t>
            </a:r>
            <a:r>
              <a:rPr lang="en-US" sz="1350" i="1" dirty="0">
                <a:solidFill>
                  <a:srgbClr val="FF0000"/>
                </a:solidFill>
              </a:rPr>
              <a:t>1variable</a:t>
            </a:r>
            <a:r>
              <a:rPr lang="en-US" sz="1350" dirty="0"/>
              <a:t> is invalid, but </a:t>
            </a:r>
            <a:r>
              <a:rPr lang="en-US" sz="1350" i="1" dirty="0">
                <a:solidFill>
                  <a:srgbClr val="00B050"/>
                </a:solidFill>
              </a:rPr>
              <a:t>variable1</a:t>
            </a:r>
            <a:r>
              <a:rPr lang="en-US" sz="1350" dirty="0"/>
              <a:t> is perfectly fine.</a:t>
            </a:r>
          </a:p>
          <a:p>
            <a:r>
              <a:rPr lang="en-US" sz="1350" dirty="0"/>
              <a:t>Keywords cannot be used as identifiers.</a:t>
            </a:r>
          </a:p>
          <a:p>
            <a:r>
              <a:rPr lang="en-US" sz="1350" dirty="0"/>
              <a:t>We cannot use special symbols like !, @, #, $, % etc. in our identifier.</a:t>
            </a:r>
          </a:p>
          <a:p>
            <a:pPr marL="0" indent="0">
              <a:buNone/>
            </a:pPr>
            <a:r>
              <a:rPr lang="en-US" sz="1350" b="1" dirty="0"/>
              <a:t>Things to care about</a:t>
            </a:r>
          </a:p>
          <a:p>
            <a:r>
              <a:rPr lang="en-US" sz="1350" dirty="0"/>
              <a:t>Python is a case-sensitive language. This means, </a:t>
            </a:r>
            <a:r>
              <a:rPr lang="en-US" sz="1350" i="1" dirty="0"/>
              <a:t>Variable</a:t>
            </a:r>
            <a:r>
              <a:rPr lang="en-US" sz="1350" dirty="0"/>
              <a:t> and </a:t>
            </a:r>
            <a:r>
              <a:rPr lang="en-US" sz="1350" i="1" dirty="0"/>
              <a:t>variable</a:t>
            </a:r>
            <a:r>
              <a:rPr lang="en-US" sz="1350" dirty="0"/>
              <a:t> are not the same. Always name identifiers that make sense.</a:t>
            </a:r>
          </a:p>
          <a:p>
            <a:r>
              <a:rPr lang="en-US" sz="1350" dirty="0"/>
              <a:t>While, </a:t>
            </a:r>
            <a:r>
              <a:rPr lang="en-US" sz="1350" i="1" dirty="0"/>
              <a:t>c = 10  </a:t>
            </a:r>
            <a:r>
              <a:rPr lang="en-US" sz="1350" dirty="0"/>
              <a:t>is valid. Writing </a:t>
            </a:r>
            <a:r>
              <a:rPr lang="en-US" sz="1350" i="1" dirty="0"/>
              <a:t>count = 10 </a:t>
            </a:r>
            <a:r>
              <a:rPr lang="en-US" sz="1350" dirty="0"/>
              <a:t>would make more sense and it would be easier to figure out what it does even when you look at your code after a long gap.</a:t>
            </a:r>
          </a:p>
          <a:p>
            <a:r>
              <a:rPr lang="en-US" sz="1350" dirty="0"/>
              <a:t>Multiple words can be separated using an underscore, </a:t>
            </a:r>
            <a:r>
              <a:rPr lang="en-US" sz="1350" i="1" dirty="0" err="1"/>
              <a:t>this_is_a_long_variable</a:t>
            </a:r>
            <a:r>
              <a:rPr lang="en-US" sz="1350" dirty="0"/>
              <a:t>.</a:t>
            </a:r>
          </a:p>
          <a:p>
            <a:r>
              <a:rPr lang="en-US" sz="1350" dirty="0"/>
              <a:t>We can also use camel-case style of writing, i.e., capitalize every first letter of the word except the initial word without any spaces. For example: </a:t>
            </a:r>
            <a:r>
              <a:rPr lang="en-US" sz="1350" i="1" dirty="0" err="1"/>
              <a:t>camelCaseExample</a:t>
            </a:r>
            <a:endParaRPr lang="uk-UA" sz="1350" i="1" dirty="0"/>
          </a:p>
        </p:txBody>
      </p:sp>
    </p:spTree>
    <p:extLst>
      <p:ext uri="{BB962C8B-B14F-4D97-AF65-F5344CB8AC3E}">
        <p14:creationId xmlns:p14="http://schemas.microsoft.com/office/powerpoint/2010/main" val="22934467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Python Syntax </a:t>
            </a:r>
            <a:r>
              <a:rPr lang="en-US" dirty="0" smtClean="0">
                <a:latin typeface="Verdana" panose="020B0604030504040204" pitchFamily="34" charset="0"/>
                <a:ea typeface="Verdana" panose="020B0604030504040204" pitchFamily="34" charset="0"/>
                <a:cs typeface="Verdana" panose="020B0604030504040204" pitchFamily="34" charset="0"/>
              </a:rPr>
              <a:t/>
            </a:r>
            <a:br>
              <a:rPr lang="en-US" dirty="0" smtClean="0">
                <a:latin typeface="Verdana" panose="020B0604030504040204" pitchFamily="34" charset="0"/>
                <a:ea typeface="Verdana" panose="020B0604030504040204" pitchFamily="34" charset="0"/>
                <a:cs typeface="Verdana" panose="020B0604030504040204" pitchFamily="34" charset="0"/>
              </a:rPr>
            </a:br>
            <a:r>
              <a:rPr lang="en-US" dirty="0" smtClean="0"/>
              <a:t>Enough </a:t>
            </a:r>
            <a:r>
              <a:rPr lang="en-US" dirty="0"/>
              <a:t>to Understand the Code</a:t>
            </a:r>
            <a:endParaRPr lang="uk-UA" dirty="0"/>
          </a:p>
        </p:txBody>
      </p:sp>
      <p:sp>
        <p:nvSpPr>
          <p:cNvPr id="3" name="Content Placeholder 2"/>
          <p:cNvSpPr>
            <a:spLocks noGrp="1"/>
          </p:cNvSpPr>
          <p:nvPr>
            <p:ph type="body" sz="quarter" idx="10"/>
          </p:nvPr>
        </p:nvSpPr>
        <p:spPr>
          <a:xfrm>
            <a:off x="514350" y="1647825"/>
            <a:ext cx="8115300" cy="4562475"/>
          </a:xfrm>
        </p:spPr>
        <p:txBody>
          <a:bodyPr>
            <a:normAutofit lnSpcReduction="10000"/>
          </a:bodyPr>
          <a:lstStyle/>
          <a:p>
            <a:r>
              <a:rPr lang="en-US" dirty="0"/>
              <a:t> </a:t>
            </a:r>
            <a:r>
              <a:rPr lang="en-US" sz="1600" dirty="0"/>
              <a:t>Assignment uses = and comparison uses ==.</a:t>
            </a:r>
          </a:p>
          <a:p>
            <a:r>
              <a:rPr lang="en-US" sz="1600" dirty="0"/>
              <a:t> For numbers </a:t>
            </a:r>
            <a:r>
              <a:rPr lang="en-US" sz="1600" dirty="0" smtClean="0"/>
              <a:t>+ - * / % </a:t>
            </a:r>
            <a:r>
              <a:rPr lang="en-US" sz="1600" dirty="0"/>
              <a:t>are as expected.</a:t>
            </a:r>
          </a:p>
          <a:p>
            <a:r>
              <a:rPr lang="en-US" sz="1600" dirty="0"/>
              <a:t> Special use of + for string concatenation.</a:t>
            </a:r>
          </a:p>
          <a:p>
            <a:r>
              <a:rPr lang="en-US" sz="1600" dirty="0"/>
              <a:t> Special use of % for string formatting.</a:t>
            </a:r>
          </a:p>
          <a:p>
            <a:r>
              <a:rPr lang="en-US" sz="1600" dirty="0"/>
              <a:t> Logical operators are words (</a:t>
            </a:r>
            <a:r>
              <a:rPr lang="en-US" sz="1600" b="1" dirty="0"/>
              <a:t>and</a:t>
            </a:r>
            <a:r>
              <a:rPr lang="en-US" sz="1600" dirty="0"/>
              <a:t>, </a:t>
            </a:r>
            <a:r>
              <a:rPr lang="en-US" sz="1600" b="1" dirty="0"/>
              <a:t>or</a:t>
            </a:r>
            <a:r>
              <a:rPr lang="en-US" sz="1600" dirty="0"/>
              <a:t>, </a:t>
            </a:r>
            <a:r>
              <a:rPr lang="en-US" sz="1600" b="1" dirty="0"/>
              <a:t>not</a:t>
            </a:r>
            <a:r>
              <a:rPr lang="en-US" sz="1600" dirty="0" smtClean="0"/>
              <a:t>).</a:t>
            </a:r>
            <a:endParaRPr lang="en-US" sz="1600" dirty="0"/>
          </a:p>
          <a:p>
            <a:r>
              <a:rPr lang="en-US" sz="1600" dirty="0"/>
              <a:t> The basic printing command is “print.”</a:t>
            </a:r>
          </a:p>
          <a:p>
            <a:r>
              <a:rPr lang="en-US" sz="1600" dirty="0"/>
              <a:t> First assignment to a variable will create it.</a:t>
            </a:r>
          </a:p>
          <a:p>
            <a:r>
              <a:rPr lang="en-US" sz="1600" dirty="0"/>
              <a:t> Variable types don’t need to be declared.</a:t>
            </a:r>
          </a:p>
          <a:p>
            <a:r>
              <a:rPr lang="en-US" sz="1600" dirty="0"/>
              <a:t> Python figures out the variable types on its own</a:t>
            </a:r>
            <a:r>
              <a:rPr lang="en-US" sz="1600" dirty="0" smtClean="0"/>
              <a:t>.</a:t>
            </a:r>
          </a:p>
          <a:p>
            <a:pPr marL="0" indent="0">
              <a:buNone/>
            </a:pPr>
            <a:r>
              <a:rPr lang="en-US" sz="1600" b="1" dirty="0"/>
              <a:t>Variables</a:t>
            </a:r>
          </a:p>
          <a:p>
            <a:r>
              <a:rPr lang="en-US" sz="1600" dirty="0"/>
              <a:t>No need to declare</a:t>
            </a:r>
          </a:p>
          <a:p>
            <a:r>
              <a:rPr lang="en-US" sz="1600" dirty="0"/>
              <a:t>The variable name is case sensitive: ‘</a:t>
            </a:r>
            <a:r>
              <a:rPr lang="en-US" sz="1600" dirty="0" err="1"/>
              <a:t>val</a:t>
            </a:r>
            <a:r>
              <a:rPr lang="en-US" sz="1600" dirty="0"/>
              <a:t>’ is not the same as ‘Val’</a:t>
            </a:r>
          </a:p>
          <a:p>
            <a:r>
              <a:rPr lang="en-US" sz="1600" dirty="0"/>
              <a:t>Variables are created when they are assigned</a:t>
            </a:r>
          </a:p>
          <a:p>
            <a:r>
              <a:rPr lang="en-US" sz="1600" dirty="0"/>
              <a:t>A variable can be reassigned to whatever, whenever   (functions, modules, classes)</a:t>
            </a:r>
          </a:p>
          <a:p>
            <a:r>
              <a:rPr lang="en-US" sz="1600" dirty="0"/>
              <a:t>The type of the variable is determined by </a:t>
            </a:r>
            <a:r>
              <a:rPr lang="en-US" sz="1600" dirty="0" smtClean="0"/>
              <a:t>Python</a:t>
            </a:r>
            <a:endParaRPr lang="en-US" sz="1600" dirty="0"/>
          </a:p>
          <a:p>
            <a:endParaRPr lang="uk-UA" dirty="0"/>
          </a:p>
        </p:txBody>
      </p:sp>
    </p:spTree>
    <p:extLst>
      <p:ext uri="{BB962C8B-B14F-4D97-AF65-F5344CB8AC3E}">
        <p14:creationId xmlns:p14="http://schemas.microsoft.com/office/powerpoint/2010/main" val="30645906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Programming?</a:t>
            </a:r>
          </a:p>
        </p:txBody>
      </p:sp>
      <p:sp>
        <p:nvSpPr>
          <p:cNvPr id="3" name="Content Placeholder 2"/>
          <p:cNvSpPr>
            <a:spLocks noGrp="1"/>
          </p:cNvSpPr>
          <p:nvPr>
            <p:ph idx="4294967295"/>
          </p:nvPr>
        </p:nvSpPr>
        <p:spPr>
          <a:xfrm>
            <a:off x="314325" y="2271713"/>
            <a:ext cx="8701088" cy="3394472"/>
          </a:xfrm>
        </p:spPr>
        <p:txBody>
          <a:bodyPr>
            <a:normAutofit/>
          </a:bodyPr>
          <a:lstStyle/>
          <a:p>
            <a:pPr>
              <a:spcBef>
                <a:spcPts val="0"/>
              </a:spcBef>
              <a:spcAft>
                <a:spcPts val="1350"/>
              </a:spcAft>
            </a:pPr>
            <a:r>
              <a:rPr lang="en-US" sz="1800" dirty="0"/>
              <a:t>The term </a:t>
            </a:r>
            <a:r>
              <a:rPr lang="en-US" sz="1800" i="1" dirty="0"/>
              <a:t>programming </a:t>
            </a:r>
            <a:r>
              <a:rPr lang="en-US" sz="1800" dirty="0"/>
              <a:t>means to create (or develop) software, which is also called a </a:t>
            </a:r>
            <a:r>
              <a:rPr lang="en-US" sz="1800" i="1" dirty="0"/>
              <a:t>program. </a:t>
            </a:r>
          </a:p>
          <a:p>
            <a:pPr>
              <a:spcBef>
                <a:spcPts val="0"/>
              </a:spcBef>
              <a:spcAft>
                <a:spcPts val="1350"/>
              </a:spcAft>
            </a:pPr>
            <a:r>
              <a:rPr lang="en-US" sz="1800" dirty="0"/>
              <a:t>In basic terms, software contains the instructions that tell a computer — or a computerized device — what to do. </a:t>
            </a:r>
          </a:p>
          <a:p>
            <a:pPr>
              <a:spcBef>
                <a:spcPts val="0"/>
              </a:spcBef>
              <a:spcAft>
                <a:spcPts val="1350"/>
              </a:spcAft>
            </a:pPr>
            <a:r>
              <a:rPr lang="en-US" sz="1800" dirty="0"/>
              <a:t>Software is all around you, even in devices that you might not think would need it. Of course, you expect to find and use software on a personal computer, but software also plays a role in running airplanes, cars, cell phones, and even toasters. </a:t>
            </a:r>
          </a:p>
          <a:p>
            <a:pPr>
              <a:spcBef>
                <a:spcPts val="0"/>
              </a:spcBef>
              <a:spcAft>
                <a:spcPts val="1350"/>
              </a:spcAft>
            </a:pPr>
            <a:r>
              <a:rPr lang="en-US" sz="1800" dirty="0"/>
              <a:t>On a personal computer, you use word processors to write documents, Web browsers to explore the Internet, and e-mail programs to send messages. These programs are all examples of software.</a:t>
            </a:r>
          </a:p>
        </p:txBody>
      </p:sp>
      <p:pic>
        <p:nvPicPr>
          <p:cNvPr id="3074" name="Picture 2" descr="http://sr.photos3.fotosearch.com/bthumb/CSP/CSP568/k568749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8407" y="595313"/>
            <a:ext cx="1057275" cy="1057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60711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0" y="685801"/>
            <a:ext cx="8115300" cy="904874"/>
          </a:xfrm>
        </p:spPr>
        <p:txBody>
          <a:bodyPr>
            <a:normAutofit/>
          </a:bodyPr>
          <a:lstStyle/>
          <a:p>
            <a:r>
              <a:rPr lang="en-US" dirty="0">
                <a:latin typeface="Verdana" panose="020B0604030504040204" pitchFamily="34" charset="0"/>
                <a:ea typeface="Verdana" panose="020B0604030504040204" pitchFamily="34" charset="0"/>
                <a:cs typeface="Verdana" panose="020B0604030504040204" pitchFamily="34" charset="0"/>
              </a:rPr>
              <a:t>Python Syntax </a:t>
            </a:r>
            <a:r>
              <a:rPr lang="en-US" dirty="0" smtClean="0">
                <a:latin typeface="Verdana" panose="020B0604030504040204" pitchFamily="34" charset="0"/>
                <a:ea typeface="Verdana" panose="020B0604030504040204" pitchFamily="34" charset="0"/>
                <a:cs typeface="Verdana" panose="020B0604030504040204" pitchFamily="34" charset="0"/>
              </a:rPr>
              <a:t/>
            </a:r>
            <a:br>
              <a:rPr lang="en-US" dirty="0" smtClean="0">
                <a:latin typeface="Verdana" panose="020B0604030504040204" pitchFamily="34" charset="0"/>
                <a:ea typeface="Verdana" panose="020B0604030504040204" pitchFamily="34" charset="0"/>
                <a:cs typeface="Verdana" panose="020B0604030504040204" pitchFamily="34" charset="0"/>
              </a:rPr>
            </a:br>
            <a:r>
              <a:rPr lang="en-US" dirty="0" smtClean="0"/>
              <a:t>Our First Program: Hello World!</a:t>
            </a:r>
            <a:endParaRPr lang="en-US" dirty="0"/>
          </a:p>
        </p:txBody>
      </p:sp>
      <p:sp>
        <p:nvSpPr>
          <p:cNvPr id="10" name="Text Placeholder 9"/>
          <p:cNvSpPr>
            <a:spLocks noGrp="1"/>
          </p:cNvSpPr>
          <p:nvPr>
            <p:ph type="body" sz="quarter" idx="10"/>
          </p:nvPr>
        </p:nvSpPr>
        <p:spPr>
          <a:xfrm>
            <a:off x="514350" y="1726408"/>
            <a:ext cx="8115300" cy="3759992"/>
          </a:xfrm>
        </p:spPr>
        <p:txBody>
          <a:bodyPr/>
          <a:lstStyle/>
          <a:p>
            <a:r>
              <a:rPr lang="en-US" sz="1600" dirty="0"/>
              <a:t>Python is case sensitive. You must enter upper- and lowercase letters exactly as they appear in a program listing</a:t>
            </a:r>
            <a:r>
              <a:rPr lang="en-US" sz="1600" dirty="0" smtClean="0"/>
              <a:t>.</a:t>
            </a:r>
            <a:r>
              <a:rPr lang="en-US" sz="1600" i="1" dirty="0">
                <a:solidFill>
                  <a:srgbClr val="FF0000"/>
                </a:solidFill>
              </a:rPr>
              <a:t> You cannot type Print or PRINT. </a:t>
            </a:r>
          </a:p>
          <a:p>
            <a:r>
              <a:rPr lang="en-US" sz="1600" dirty="0"/>
              <a:t/>
            </a:r>
            <a:br>
              <a:rPr lang="en-US" sz="1600" dirty="0"/>
            </a:br>
            <a:endParaRPr lang="uk-UA" dirty="0"/>
          </a:p>
        </p:txBody>
      </p:sp>
      <p:sp>
        <p:nvSpPr>
          <p:cNvPr id="3" name="Content Placeholder 2"/>
          <p:cNvSpPr>
            <a:spLocks noGrp="1"/>
          </p:cNvSpPr>
          <p:nvPr>
            <p:ph idx="4294967295"/>
          </p:nvPr>
        </p:nvSpPr>
        <p:spPr/>
        <p:txBody>
          <a:bodyPr/>
          <a:lstStyle/>
          <a:p>
            <a:endParaRPr lang="en-US" dirty="0"/>
          </a:p>
        </p:txBody>
      </p:sp>
      <p:sp>
        <p:nvSpPr>
          <p:cNvPr id="4" name="AutoShape 2" descr="http://www.clipartbest.com/cliparts/aiq/b5x/aiqb5xqiM.svg"/>
          <p:cNvSpPr>
            <a:spLocks noChangeAspect="1" noChangeArrowheads="1"/>
          </p:cNvSpPr>
          <p:nvPr/>
        </p:nvSpPr>
        <p:spPr bwMode="auto">
          <a:xfrm>
            <a:off x="1259681" y="0"/>
            <a:ext cx="3214688" cy="17859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5" name="AutoShape 5" descr="celebration clipart and images"/>
          <p:cNvSpPr>
            <a:spLocks noChangeAspect="1" noChangeArrowheads="1"/>
          </p:cNvSpPr>
          <p:nvPr/>
        </p:nvSpPr>
        <p:spPr bwMode="auto">
          <a:xfrm>
            <a:off x="1259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6" name="AutoShape 8" descr="http://www.clipartbest.com/cliparts/aiq/b5x/aiqb5xqiM.svg"/>
          <p:cNvSpPr>
            <a:spLocks noChangeAspect="1" noChangeArrowheads="1"/>
          </p:cNvSpPr>
          <p:nvPr/>
        </p:nvSpPr>
        <p:spPr bwMode="auto">
          <a:xfrm>
            <a:off x="1373981" y="863204"/>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7" name="AutoShape 10" descr="http://www.clipartbest.com/cliparts/aiq/b5x/aiqb5xqiM.svg"/>
          <p:cNvSpPr>
            <a:spLocks noChangeAspect="1" noChangeArrowheads="1"/>
          </p:cNvSpPr>
          <p:nvPr/>
        </p:nvSpPr>
        <p:spPr bwMode="auto">
          <a:xfrm>
            <a:off x="1488281" y="977504"/>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8" name="AutoShape 13" descr="http://www.clipartbest.com/cliparts/aiq/b5x/aiqb5xqiM.svg"/>
          <p:cNvSpPr>
            <a:spLocks noChangeAspect="1" noChangeArrowheads="1"/>
          </p:cNvSpPr>
          <p:nvPr/>
        </p:nvSpPr>
        <p:spPr bwMode="auto">
          <a:xfrm>
            <a:off x="1602581" y="1091804"/>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9" name="AutoShape 15" descr="http://www.clipartbest.com/cliparts/aiq/b5x/aiqb5xqiM.svg"/>
          <p:cNvSpPr>
            <a:spLocks noChangeAspect="1" noChangeArrowheads="1"/>
          </p:cNvSpPr>
          <p:nvPr/>
        </p:nvSpPr>
        <p:spPr bwMode="auto">
          <a:xfrm>
            <a:off x="1716881" y="1206104"/>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pic>
        <p:nvPicPr>
          <p:cNvPr id="2064" name="Picture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3757" y="2471739"/>
            <a:ext cx="1698610" cy="919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p:cNvPicPr>
            <a:picLocks noChangeAspect="1"/>
          </p:cNvPicPr>
          <p:nvPr/>
        </p:nvPicPr>
        <p:blipFill>
          <a:blip r:embed="rId3"/>
          <a:stretch>
            <a:fillRect/>
          </a:stretch>
        </p:blipFill>
        <p:spPr>
          <a:xfrm>
            <a:off x="2095499" y="3879501"/>
            <a:ext cx="3835723" cy="1283492"/>
          </a:xfrm>
          <a:prstGeom prst="rect">
            <a:avLst/>
          </a:prstGeom>
        </p:spPr>
      </p:pic>
      <p:sp>
        <p:nvSpPr>
          <p:cNvPr id="12" name="Rounded Rectangular Callout 11"/>
          <p:cNvSpPr/>
          <p:nvPr/>
        </p:nvSpPr>
        <p:spPr>
          <a:xfrm>
            <a:off x="5286375" y="2471739"/>
            <a:ext cx="3409950" cy="1212499"/>
          </a:xfrm>
          <a:prstGeom prst="wedgeRoundRectCallout">
            <a:avLst>
              <a:gd name="adj1" fmla="val -71950"/>
              <a:gd name="adj2" fmla="val 801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is a comment – it’s for you, not the </a:t>
            </a:r>
            <a:r>
              <a:rPr lang="en-US" dirty="0" smtClean="0"/>
              <a:t>computer.</a:t>
            </a:r>
            <a:endParaRPr lang="en-US" dirty="0"/>
          </a:p>
          <a:p>
            <a:pPr algn="ctr"/>
            <a:r>
              <a:rPr lang="en-US" dirty="0"/>
              <a:t>Comments begin with # and are not </a:t>
            </a:r>
            <a:r>
              <a:rPr lang="en-US" dirty="0" smtClean="0"/>
              <a:t>statements.</a:t>
            </a:r>
            <a:endParaRPr lang="uk-UA" dirty="0"/>
          </a:p>
        </p:txBody>
      </p:sp>
      <p:sp>
        <p:nvSpPr>
          <p:cNvPr id="13" name="Rounded Rectangular Callout 12"/>
          <p:cNvSpPr/>
          <p:nvPr/>
        </p:nvSpPr>
        <p:spPr>
          <a:xfrm>
            <a:off x="4048125" y="4476750"/>
            <a:ext cx="4648200" cy="1143000"/>
          </a:xfrm>
          <a:prstGeom prst="wedgeRoundRectCallout">
            <a:avLst>
              <a:gd name="adj1" fmla="val -60664"/>
              <a:gd name="adj2" fmla="val -4916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We call a function named print and pass it the information to be displayed.</a:t>
            </a:r>
          </a:p>
          <a:p>
            <a:pPr algn="ctr"/>
            <a:r>
              <a:rPr lang="en-US" sz="1400" dirty="0"/>
              <a:t>A function is a collection of programming instructions that carry out a particular task.</a:t>
            </a:r>
          </a:p>
          <a:p>
            <a:pPr algn="ctr"/>
            <a:r>
              <a:rPr lang="en-US" sz="1400" dirty="0"/>
              <a:t>It is part of the Python language.</a:t>
            </a:r>
          </a:p>
        </p:txBody>
      </p:sp>
      <p:sp>
        <p:nvSpPr>
          <p:cNvPr id="14" name="Rounded Rectangular Callout 13"/>
          <p:cNvSpPr/>
          <p:nvPr/>
        </p:nvSpPr>
        <p:spPr>
          <a:xfrm>
            <a:off x="266700" y="5358256"/>
            <a:ext cx="1828799" cy="1042544"/>
          </a:xfrm>
          <a:prstGeom prst="wedgeRoundRectCallout">
            <a:avLst>
              <a:gd name="adj1" fmla="val 54688"/>
              <a:gd name="adj2" fmla="val -905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displays a line of text, namely “Hello, World!”. </a:t>
            </a:r>
          </a:p>
        </p:txBody>
      </p:sp>
    </p:spTree>
    <p:extLst>
      <p:ext uri="{BB962C8B-B14F-4D97-AF65-F5344CB8AC3E}">
        <p14:creationId xmlns:p14="http://schemas.microsoft.com/office/powerpoint/2010/main" val="18709860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0" y="685800"/>
            <a:ext cx="8115300" cy="990599"/>
          </a:xfrm>
        </p:spPr>
        <p:txBody>
          <a:bodyPr>
            <a:normAutofit/>
          </a:bodyPr>
          <a:lstStyle/>
          <a:p>
            <a:r>
              <a:rPr lang="en-US" dirty="0">
                <a:latin typeface="Verdana" panose="020B0604030504040204" pitchFamily="34" charset="0"/>
                <a:ea typeface="Verdana" panose="020B0604030504040204" pitchFamily="34" charset="0"/>
                <a:cs typeface="Verdana" panose="020B0604030504040204" pitchFamily="34" charset="0"/>
              </a:rPr>
              <a:t>Python Syntax </a:t>
            </a:r>
            <a:br>
              <a:rPr lang="en-US" dirty="0">
                <a:latin typeface="Verdana" panose="020B0604030504040204" pitchFamily="34" charset="0"/>
                <a:ea typeface="Verdana" panose="020B0604030504040204" pitchFamily="34" charset="0"/>
                <a:cs typeface="Verdana" panose="020B0604030504040204" pitchFamily="34" charset="0"/>
              </a:rPr>
            </a:br>
            <a:r>
              <a:rPr lang="en-US" dirty="0" smtClean="0"/>
              <a:t>Print Function Syntax</a:t>
            </a:r>
            <a:endParaRPr lang="en-US" dirty="0"/>
          </a:p>
        </p:txBody>
      </p:sp>
      <p:sp>
        <p:nvSpPr>
          <p:cNvPr id="3" name="Text Placeholder 2"/>
          <p:cNvSpPr>
            <a:spLocks noGrp="1"/>
          </p:cNvSpPr>
          <p:nvPr>
            <p:ph type="body" sz="quarter" idx="10"/>
          </p:nvPr>
        </p:nvSpPr>
        <p:spPr/>
        <p:txBody>
          <a:bodyPr/>
          <a:lstStyle/>
          <a:p>
            <a:endParaRPr lang="uk-UA"/>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151" y="2439217"/>
            <a:ext cx="8206199" cy="3355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58937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Verdana" panose="020B0604030504040204" pitchFamily="34" charset="0"/>
                <a:ea typeface="Verdana" panose="020B0604030504040204" pitchFamily="34" charset="0"/>
                <a:cs typeface="Verdana" panose="020B0604030504040204" pitchFamily="34" charset="0"/>
              </a:rPr>
              <a:t>Python Syntax </a:t>
            </a:r>
            <a:br>
              <a:rPr lang="en-US" dirty="0">
                <a:latin typeface="Verdana" panose="020B0604030504040204" pitchFamily="34" charset="0"/>
                <a:ea typeface="Verdana" panose="020B0604030504040204" pitchFamily="34" charset="0"/>
                <a:cs typeface="Verdana" panose="020B0604030504040204" pitchFamily="34" charset="0"/>
              </a:rPr>
            </a:br>
            <a:r>
              <a:rPr lang="en-US" dirty="0" smtClean="0"/>
              <a:t>Input Function Syntax</a:t>
            </a:r>
            <a:endParaRPr lang="en-US" dirty="0"/>
          </a:p>
        </p:txBody>
      </p:sp>
      <p:grpSp>
        <p:nvGrpSpPr>
          <p:cNvPr id="13" name="Group 12"/>
          <p:cNvGrpSpPr/>
          <p:nvPr/>
        </p:nvGrpSpPr>
        <p:grpSpPr>
          <a:xfrm>
            <a:off x="280392" y="1819275"/>
            <a:ext cx="8583216" cy="3053952"/>
            <a:chOff x="382190" y="2428875"/>
            <a:chExt cx="8583216" cy="3053952"/>
          </a:xfrm>
        </p:grpSpPr>
        <p:pic>
          <p:nvPicPr>
            <p:cNvPr id="3" name="Picture 2"/>
            <p:cNvPicPr>
              <a:picLocks noChangeAspect="1"/>
            </p:cNvPicPr>
            <p:nvPr/>
          </p:nvPicPr>
          <p:blipFill>
            <a:blip r:embed="rId2"/>
            <a:stretch>
              <a:fillRect/>
            </a:stretch>
          </p:blipFill>
          <p:spPr>
            <a:xfrm>
              <a:off x="382190" y="2428875"/>
              <a:ext cx="5931864" cy="535781"/>
            </a:xfrm>
            <a:prstGeom prst="rect">
              <a:avLst/>
            </a:prstGeom>
          </p:spPr>
        </p:pic>
        <p:sp>
          <p:nvSpPr>
            <p:cNvPr id="4" name="Rectangle 3"/>
            <p:cNvSpPr/>
            <p:nvPr/>
          </p:nvSpPr>
          <p:spPr>
            <a:xfrm>
              <a:off x="382190" y="3097039"/>
              <a:ext cx="8583216" cy="507831"/>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bodyPr>
            <a:lstStyle/>
            <a:p>
              <a:r>
                <a:rPr lang="en-US" sz="1350" dirty="0">
                  <a:solidFill>
                    <a:srgbClr val="000000"/>
                  </a:solidFill>
                  <a:latin typeface="Muli"/>
                </a:rPr>
                <a:t>the </a:t>
              </a:r>
              <a:r>
                <a:rPr lang="en-US" sz="1350" i="1" dirty="0">
                  <a:solidFill>
                    <a:srgbClr val="000000"/>
                  </a:solidFill>
                  <a:latin typeface="Muli"/>
                </a:rPr>
                <a:t>prompt</a:t>
              </a:r>
              <a:r>
                <a:rPr lang="en-US" sz="1350" dirty="0">
                  <a:solidFill>
                    <a:srgbClr val="000000"/>
                  </a:solidFill>
                  <a:latin typeface="Muli"/>
                </a:rPr>
                <a:t> argument is optional if it is present, it is written to standard output without a trailing newline. i.e. its a message to the user</a:t>
              </a:r>
              <a:endParaRPr lang="uk-UA" sz="1350" dirty="0"/>
            </a:p>
          </p:txBody>
        </p:sp>
        <p:cxnSp>
          <p:nvCxnSpPr>
            <p:cNvPr id="6" name="Straight Arrow Connector 5"/>
            <p:cNvCxnSpPr/>
            <p:nvPr/>
          </p:nvCxnSpPr>
          <p:spPr>
            <a:xfrm flipV="1">
              <a:off x="1557338" y="2793206"/>
              <a:ext cx="7144" cy="303833"/>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82190" y="3907453"/>
              <a:ext cx="8441169" cy="507831"/>
            </a:xfrm>
            <a:prstGeom prst="rect">
              <a:avLst/>
            </a:prstGeom>
          </p:spPr>
          <p:txBody>
            <a:bodyPr wrap="square">
              <a:spAutoFit/>
            </a:bodyPr>
            <a:lstStyle/>
            <a:p>
              <a:r>
                <a:rPr lang="en-US" sz="1350" b="1" i="1" dirty="0">
                  <a:solidFill>
                    <a:srgbClr val="000000"/>
                  </a:solidFill>
                  <a:latin typeface="Muli"/>
                </a:rPr>
                <a:t>input() function then reads a line entered by a user and converts it to a string and returns that to the calling program</a:t>
              </a:r>
              <a:endParaRPr lang="uk-UA" sz="1350" dirty="0"/>
            </a:p>
          </p:txBody>
        </p:sp>
        <p:pic>
          <p:nvPicPr>
            <p:cNvPr id="9" name="Picture 8"/>
            <p:cNvPicPr>
              <a:picLocks noChangeAspect="1"/>
            </p:cNvPicPr>
            <p:nvPr/>
          </p:nvPicPr>
          <p:blipFill>
            <a:blip r:embed="rId3"/>
            <a:stretch>
              <a:fillRect/>
            </a:stretch>
          </p:blipFill>
          <p:spPr>
            <a:xfrm>
              <a:off x="446485" y="4857750"/>
              <a:ext cx="3051125" cy="592931"/>
            </a:xfrm>
            <a:prstGeom prst="rect">
              <a:avLst/>
            </a:prstGeom>
          </p:spPr>
        </p:pic>
        <p:pic>
          <p:nvPicPr>
            <p:cNvPr id="10" name="Picture 9"/>
            <p:cNvPicPr>
              <a:picLocks noChangeAspect="1"/>
            </p:cNvPicPr>
            <p:nvPr/>
          </p:nvPicPr>
          <p:blipFill>
            <a:blip r:embed="rId4"/>
            <a:stretch>
              <a:fillRect/>
            </a:stretch>
          </p:blipFill>
          <p:spPr>
            <a:xfrm>
              <a:off x="4957763" y="4838506"/>
              <a:ext cx="2066691" cy="644321"/>
            </a:xfrm>
            <a:prstGeom prst="rect">
              <a:avLst/>
            </a:prstGeom>
          </p:spPr>
        </p:pic>
        <p:cxnSp>
          <p:nvCxnSpPr>
            <p:cNvPr id="12" name="Straight Arrow Connector 11"/>
            <p:cNvCxnSpPr>
              <a:stCxn id="9" idx="3"/>
              <a:endCxn id="10" idx="1"/>
            </p:cNvCxnSpPr>
            <p:nvPr/>
          </p:nvCxnSpPr>
          <p:spPr>
            <a:xfrm>
              <a:off x="3497610" y="5154216"/>
              <a:ext cx="1460153" cy="6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174840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50"/>
                </a:solidFill>
              </a:rPr>
              <a:t>Task 1</a:t>
            </a:r>
            <a:endParaRPr lang="en-US" dirty="0">
              <a:solidFill>
                <a:srgbClr val="00B050"/>
              </a:solidFill>
            </a:endParaRPr>
          </a:p>
        </p:txBody>
      </p:sp>
      <p:sp>
        <p:nvSpPr>
          <p:cNvPr id="4" name="Text Placeholder 3"/>
          <p:cNvSpPr>
            <a:spLocks noGrp="1"/>
          </p:cNvSpPr>
          <p:nvPr>
            <p:ph type="body" sz="quarter" idx="10"/>
          </p:nvPr>
        </p:nvSpPr>
        <p:spPr/>
        <p:txBody>
          <a:bodyPr/>
          <a:lstStyle/>
          <a:p>
            <a:endParaRPr lang="uk-UA"/>
          </a:p>
        </p:txBody>
      </p:sp>
      <p:sp>
        <p:nvSpPr>
          <p:cNvPr id="3" name="TextBox 2"/>
          <p:cNvSpPr txBox="1"/>
          <p:nvPr/>
        </p:nvSpPr>
        <p:spPr>
          <a:xfrm>
            <a:off x="378620" y="2535279"/>
            <a:ext cx="8236743" cy="854080"/>
          </a:xfrm>
          <a:prstGeom prst="rect">
            <a:avLst/>
          </a:prstGeom>
          <a:noFill/>
        </p:spPr>
        <p:txBody>
          <a:bodyPr wrap="square" rtlCol="0">
            <a:spAutoFit/>
          </a:bodyPr>
          <a:lstStyle/>
          <a:p>
            <a:pPr marL="257175" indent="-257175">
              <a:buFont typeface="+mj-lt"/>
              <a:buAutoNum type="arabicPeriod"/>
            </a:pPr>
            <a:r>
              <a:rPr lang="en-US" sz="1650" dirty="0"/>
              <a:t>Write a Python program to print a happy face to the screen</a:t>
            </a:r>
          </a:p>
          <a:p>
            <a:pPr marL="257175" indent="-257175">
              <a:buFont typeface="+mj-lt"/>
              <a:buAutoNum type="arabicPeriod"/>
            </a:pPr>
            <a:r>
              <a:rPr lang="en-US" sz="1650" dirty="0"/>
              <a:t>Grab a copy of the screen</a:t>
            </a:r>
          </a:p>
          <a:p>
            <a:pPr marL="257175" indent="-257175">
              <a:buFont typeface="+mj-lt"/>
              <a:buAutoNum type="arabicPeriod"/>
            </a:pPr>
            <a:r>
              <a:rPr lang="en-US" sz="1650" dirty="0"/>
              <a:t>Show it to Teacher</a:t>
            </a:r>
          </a:p>
        </p:txBody>
      </p:sp>
      <p:pic>
        <p:nvPicPr>
          <p:cNvPr id="1026" name="Picture 2" descr="http://images.clipartpanda.com/smiley-face-clip-art-emotions-RidMBKdi9.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4281" y="4024313"/>
            <a:ext cx="1733550" cy="173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76476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What </a:t>
            </a:r>
            <a:r>
              <a:rPr lang="en-US" dirty="0" smtClean="0">
                <a:latin typeface="Verdana" panose="020B0604030504040204" pitchFamily="34" charset="0"/>
                <a:ea typeface="Verdana" panose="020B0604030504040204" pitchFamily="34" charset="0"/>
                <a:cs typeface="Verdana" panose="020B0604030504040204" pitchFamily="34" charset="0"/>
              </a:rPr>
              <a:t>are modules </a:t>
            </a:r>
            <a:r>
              <a:rPr lang="en-US" dirty="0">
                <a:latin typeface="Verdana" panose="020B0604030504040204" pitchFamily="34" charset="0"/>
                <a:ea typeface="Verdana" panose="020B0604030504040204" pitchFamily="34" charset="0"/>
                <a:cs typeface="Verdana" panose="020B0604030504040204" pitchFamily="34" charset="0"/>
              </a:rPr>
              <a:t>and </a:t>
            </a:r>
            <a:r>
              <a:rPr lang="en-US" dirty="0" smtClean="0">
                <a:latin typeface="Verdana" panose="020B0604030504040204" pitchFamily="34" charset="0"/>
                <a:ea typeface="Verdana" panose="020B0604030504040204" pitchFamily="34" charset="0"/>
                <a:cs typeface="Verdana" panose="020B0604030504040204" pitchFamily="34" charset="0"/>
              </a:rPr>
              <a:t>packages</a:t>
            </a:r>
            <a:r>
              <a:rPr lang="en-US" dirty="0" smtClean="0"/>
              <a:t/>
            </a:r>
            <a:br>
              <a:rPr lang="en-US" dirty="0" smtClean="0"/>
            </a:br>
            <a:r>
              <a:rPr lang="en-US" dirty="0" smtClean="0"/>
              <a:t>Modules</a:t>
            </a:r>
            <a:endParaRPr lang="uk-UA" dirty="0"/>
          </a:p>
        </p:txBody>
      </p:sp>
      <p:sp>
        <p:nvSpPr>
          <p:cNvPr id="5" name="Content Placeholder 4"/>
          <p:cNvSpPr>
            <a:spLocks noGrp="1"/>
          </p:cNvSpPr>
          <p:nvPr>
            <p:ph type="body" sz="quarter" idx="10"/>
          </p:nvPr>
        </p:nvSpPr>
        <p:spPr/>
        <p:txBody>
          <a:bodyPr>
            <a:normAutofit/>
          </a:bodyPr>
          <a:lstStyle/>
          <a:p>
            <a:r>
              <a:rPr lang="en-US" sz="1800" dirty="0"/>
              <a:t>A module is a file containing Python definitions and statements</a:t>
            </a:r>
          </a:p>
          <a:p>
            <a:r>
              <a:rPr lang="en-US" sz="1800" dirty="0"/>
              <a:t>File should have </a:t>
            </a:r>
            <a:r>
              <a:rPr lang="en-US" sz="1800" i="1" dirty="0" smtClean="0"/>
              <a:t>suffix </a:t>
            </a:r>
            <a:r>
              <a:rPr lang="en-US" sz="1800" dirty="0" smtClean="0"/>
              <a:t>.</a:t>
            </a:r>
            <a:r>
              <a:rPr lang="en-US" sz="1800" dirty="0"/>
              <a:t>py</a:t>
            </a:r>
          </a:p>
          <a:p>
            <a:r>
              <a:rPr lang="en-US" sz="1800" dirty="0"/>
              <a:t>Within a module, the module’s name is available as through global variable </a:t>
            </a:r>
            <a:r>
              <a:rPr lang="en-US" sz="1800" dirty="0" smtClean="0"/>
              <a:t>__name__.</a:t>
            </a:r>
            <a:endParaRPr lang="en-US" sz="1800" dirty="0"/>
          </a:p>
          <a:p>
            <a:r>
              <a:rPr lang="en-US" sz="1800" dirty="0"/>
              <a:t>Use “import module-name” to import the functions in this module</a:t>
            </a:r>
          </a:p>
          <a:p>
            <a:r>
              <a:rPr lang="en-US" sz="1800" dirty="0"/>
              <a:t>It is not required to place all import statements at the beginning of a module</a:t>
            </a:r>
          </a:p>
          <a:p>
            <a:r>
              <a:rPr lang="en-US" sz="1800" dirty="0"/>
              <a:t>Some modules are built-in e.g. </a:t>
            </a:r>
            <a:r>
              <a:rPr lang="en-US" sz="1800" i="1" dirty="0" smtClean="0"/>
              <a:t>sys</a:t>
            </a:r>
            <a:endParaRPr lang="uk-UA" sz="1800" i="1" dirty="0"/>
          </a:p>
        </p:txBody>
      </p:sp>
    </p:spTree>
    <p:extLst>
      <p:ext uri="{BB962C8B-B14F-4D97-AF65-F5344CB8AC3E}">
        <p14:creationId xmlns:p14="http://schemas.microsoft.com/office/powerpoint/2010/main" val="21155316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What modules and </a:t>
            </a:r>
            <a:r>
              <a:rPr lang="en-US" dirty="0" smtClean="0">
                <a:latin typeface="Verdana" panose="020B0604030504040204" pitchFamily="34" charset="0"/>
                <a:ea typeface="Verdana" panose="020B0604030504040204" pitchFamily="34" charset="0"/>
                <a:cs typeface="Verdana" panose="020B0604030504040204" pitchFamily="34" charset="0"/>
              </a:rPr>
              <a:t>packages</a:t>
            </a:r>
            <a:r>
              <a:rPr lang="en-US" dirty="0" smtClean="0"/>
              <a:t/>
            </a:r>
            <a:br>
              <a:rPr lang="en-US" dirty="0" smtClean="0"/>
            </a:br>
            <a:r>
              <a:rPr lang="en-US" dirty="0" smtClean="0"/>
              <a:t>Python </a:t>
            </a:r>
            <a:r>
              <a:rPr lang="en-US" dirty="0"/>
              <a:t>Package</a:t>
            </a:r>
            <a:endParaRPr lang="uk-UA" dirty="0"/>
          </a:p>
        </p:txBody>
      </p:sp>
      <p:sp>
        <p:nvSpPr>
          <p:cNvPr id="3" name="Content Placeholder 2"/>
          <p:cNvSpPr>
            <a:spLocks noGrp="1"/>
          </p:cNvSpPr>
          <p:nvPr>
            <p:ph type="body" sz="quarter" idx="10"/>
          </p:nvPr>
        </p:nvSpPr>
        <p:spPr>
          <a:xfrm>
            <a:off x="514350" y="1647825"/>
            <a:ext cx="8115300" cy="4371975"/>
          </a:xfrm>
        </p:spPr>
        <p:txBody>
          <a:bodyPr>
            <a:normAutofit/>
          </a:bodyPr>
          <a:lstStyle/>
          <a:p>
            <a:r>
              <a:rPr lang="en-US" sz="1350" dirty="0">
                <a:latin typeface="Lucida Grande"/>
              </a:rPr>
              <a:t>Packages are a way of structuring Python’s module namespace by using “dotted module names”</a:t>
            </a:r>
          </a:p>
          <a:p>
            <a:r>
              <a:rPr lang="en-US" sz="1350" dirty="0">
                <a:latin typeface="Lucida Grande"/>
              </a:rPr>
              <a:t>When importing the package, Python searches through the directories on </a:t>
            </a:r>
            <a:r>
              <a:rPr lang="en-US" sz="1350" dirty="0" err="1">
                <a:latin typeface="Lucida Grande"/>
              </a:rPr>
              <a:t>sys.path</a:t>
            </a:r>
            <a:r>
              <a:rPr lang="en-US" sz="1350" dirty="0">
                <a:latin typeface="Lucida Grande"/>
              </a:rPr>
              <a:t> looking for the package subdirectory.</a:t>
            </a:r>
          </a:p>
          <a:p>
            <a:r>
              <a:rPr lang="en-US" sz="1350" dirty="0">
                <a:latin typeface="Lucida Grande"/>
              </a:rPr>
              <a:t>To import module C you can use:</a:t>
            </a:r>
          </a:p>
          <a:p>
            <a:pPr marL="0" indent="0">
              <a:buNone/>
            </a:pPr>
            <a:r>
              <a:rPr lang="en-US" sz="1350" dirty="0">
                <a:latin typeface="Lucida Grande"/>
              </a:rPr>
              <a:t>	</a:t>
            </a:r>
            <a:r>
              <a:rPr lang="en-US" sz="1350" b="1" dirty="0">
                <a:latin typeface="Lucida Grande"/>
              </a:rPr>
              <a:t>import A.B.C</a:t>
            </a:r>
            <a:r>
              <a:rPr lang="en-US" sz="1350" dirty="0">
                <a:latin typeface="Lucida Grande"/>
              </a:rPr>
              <a:t> and use the fully qualified name  </a:t>
            </a:r>
            <a:r>
              <a:rPr lang="en-US" sz="1350" b="1" dirty="0">
                <a:latin typeface="Lucida Grande"/>
              </a:rPr>
              <a:t>print (</a:t>
            </a:r>
            <a:r>
              <a:rPr lang="en-US" sz="1350" b="1" dirty="0" err="1">
                <a:latin typeface="Lucida Grande"/>
              </a:rPr>
              <a:t>A.B.C.my_func</a:t>
            </a:r>
            <a:r>
              <a:rPr lang="en-US" sz="1350" b="1" dirty="0">
                <a:latin typeface="Lucida Grande"/>
              </a:rPr>
              <a:t>() )</a:t>
            </a:r>
          </a:p>
          <a:p>
            <a:r>
              <a:rPr lang="en-US" sz="1350" dirty="0">
                <a:latin typeface="Lucida Grande"/>
              </a:rPr>
              <a:t>To import module or function from the package use following:</a:t>
            </a:r>
          </a:p>
          <a:p>
            <a:pPr marL="342875" lvl="1" indent="0">
              <a:buNone/>
            </a:pPr>
            <a:r>
              <a:rPr lang="en-US" dirty="0">
                <a:latin typeface="Lucida Grande"/>
              </a:rPr>
              <a:t>      </a:t>
            </a:r>
            <a:r>
              <a:rPr lang="en-US" b="1" dirty="0">
                <a:latin typeface="Lucida Grande"/>
              </a:rPr>
              <a:t>from A.B import C</a:t>
            </a:r>
            <a:r>
              <a:rPr lang="en-US" dirty="0">
                <a:latin typeface="Lucida Grande"/>
              </a:rPr>
              <a:t> and use C only by its name (without package prefix) </a:t>
            </a:r>
            <a:r>
              <a:rPr lang="en-US" b="1" dirty="0">
                <a:latin typeface="Lucida Grande"/>
              </a:rPr>
              <a:t>print (</a:t>
            </a:r>
            <a:r>
              <a:rPr lang="en-US" b="1" dirty="0" err="1">
                <a:latin typeface="Lucida Grande"/>
              </a:rPr>
              <a:t>C.my_func</a:t>
            </a:r>
            <a:r>
              <a:rPr lang="en-US" b="1" dirty="0">
                <a:latin typeface="Lucida Grande"/>
              </a:rPr>
              <a:t>() )</a:t>
            </a:r>
          </a:p>
          <a:p>
            <a:pPr marL="342875" lvl="1" indent="0">
              <a:buNone/>
            </a:pPr>
            <a:endParaRPr lang="en-US" dirty="0">
              <a:latin typeface="Lucida Grande"/>
            </a:endParaRPr>
          </a:p>
          <a:p>
            <a:r>
              <a:rPr lang="en-US" sz="1350" dirty="0">
                <a:latin typeface="Lucida Grande"/>
              </a:rPr>
              <a:t>The __init__.py  files are required for Python package  (can be empty but must be present in package </a:t>
            </a:r>
            <a:r>
              <a:rPr lang="en-US" sz="1350" dirty="0" err="1">
                <a:latin typeface="Lucida Grande"/>
              </a:rPr>
              <a:t>dir</a:t>
            </a:r>
            <a:r>
              <a:rPr lang="en-US" sz="1350" dirty="0">
                <a:latin typeface="Lucida Grande"/>
              </a:rPr>
              <a:t>)</a:t>
            </a:r>
          </a:p>
          <a:p>
            <a:r>
              <a:rPr lang="en-US" sz="1350" dirty="0">
                <a:latin typeface="Lucida Grande"/>
              </a:rPr>
              <a:t>Location of Python package can be </a:t>
            </a:r>
            <a:r>
              <a:rPr lang="en-US" sz="1350" dirty="0" err="1">
                <a:latin typeface="Lucida Grande"/>
              </a:rPr>
              <a:t>localpath</a:t>
            </a:r>
            <a:r>
              <a:rPr lang="en-US" sz="1350" dirty="0">
                <a:latin typeface="Lucida Grande"/>
              </a:rPr>
              <a:t> or must be defined in “</a:t>
            </a:r>
            <a:r>
              <a:rPr lang="en-US" sz="1350" dirty="0" err="1">
                <a:latin typeface="Lucida Grande"/>
              </a:rPr>
              <a:t>sys.path</a:t>
            </a:r>
            <a:r>
              <a:rPr lang="en-US" sz="1350" dirty="0">
                <a:latin typeface="Lucida Grande"/>
              </a:rPr>
              <a:t>” (PATH):</a:t>
            </a:r>
          </a:p>
          <a:p>
            <a:pPr marL="0" indent="0">
              <a:buNone/>
            </a:pPr>
            <a:r>
              <a:rPr lang="en-US" sz="1350" dirty="0">
                <a:latin typeface="Lucida Grande"/>
              </a:rPr>
              <a:t>	</a:t>
            </a:r>
            <a:r>
              <a:rPr lang="en-US" sz="1350" b="1" dirty="0">
                <a:latin typeface="Lucida Grande"/>
              </a:rPr>
              <a:t>import sys</a:t>
            </a:r>
          </a:p>
          <a:p>
            <a:pPr marL="0" indent="0">
              <a:buNone/>
            </a:pPr>
            <a:r>
              <a:rPr lang="en-US" sz="1350" b="1" dirty="0">
                <a:latin typeface="Lucida Grande"/>
              </a:rPr>
              <a:t>	</a:t>
            </a:r>
            <a:r>
              <a:rPr lang="en-US" sz="1350" b="1" dirty="0" err="1">
                <a:latin typeface="Lucida Grande"/>
              </a:rPr>
              <a:t>sys.path</a:t>
            </a:r>
            <a:endParaRPr lang="en-US" sz="1350" b="1" dirty="0">
              <a:latin typeface="Lucida Grande"/>
            </a:endParaRPr>
          </a:p>
          <a:p>
            <a:pPr marL="0" indent="0">
              <a:buNone/>
            </a:pPr>
            <a:r>
              <a:rPr lang="en-US" sz="1350" dirty="0">
                <a:latin typeface="Lucida Grande"/>
              </a:rPr>
              <a:t>	</a:t>
            </a:r>
            <a:r>
              <a:rPr lang="en-US" sz="1350" b="1" dirty="0" err="1">
                <a:latin typeface="Lucida Grande"/>
              </a:rPr>
              <a:t>sys.path.append</a:t>
            </a:r>
            <a:r>
              <a:rPr lang="en-US" sz="1350" b="1" dirty="0">
                <a:latin typeface="Lucida Grande"/>
              </a:rPr>
              <a:t>(&lt;location&gt;)</a:t>
            </a:r>
          </a:p>
          <a:p>
            <a:endParaRPr lang="uk-UA" sz="1350" dirty="0">
              <a:latin typeface="Lucida Grande"/>
            </a:endParaRPr>
          </a:p>
        </p:txBody>
      </p:sp>
    </p:spTree>
    <p:extLst>
      <p:ext uri="{BB962C8B-B14F-4D97-AF65-F5344CB8AC3E}">
        <p14:creationId xmlns:p14="http://schemas.microsoft.com/office/powerpoint/2010/main" val="21576920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modules and packages</a:t>
            </a:r>
            <a:endParaRPr lang="uk-UA" dirty="0"/>
          </a:p>
        </p:txBody>
      </p:sp>
      <p:sp>
        <p:nvSpPr>
          <p:cNvPr id="6" name="Text Placeholder 5"/>
          <p:cNvSpPr>
            <a:spLocks noGrp="1"/>
          </p:cNvSpPr>
          <p:nvPr>
            <p:ph type="body" sz="quarter" idx="10"/>
          </p:nvPr>
        </p:nvSpPr>
        <p:spPr/>
        <p:txBody>
          <a:bodyPr/>
          <a:lstStyle/>
          <a:p>
            <a:endParaRPr lang="uk-UA"/>
          </a:p>
        </p:txBody>
      </p:sp>
      <p:pic>
        <p:nvPicPr>
          <p:cNvPr id="4" name="Picture 3"/>
          <p:cNvPicPr>
            <a:picLocks noChangeAspect="1"/>
          </p:cNvPicPr>
          <p:nvPr/>
        </p:nvPicPr>
        <p:blipFill>
          <a:blip r:embed="rId2"/>
          <a:stretch>
            <a:fillRect/>
          </a:stretch>
        </p:blipFill>
        <p:spPr>
          <a:xfrm>
            <a:off x="309150" y="1782366"/>
            <a:ext cx="6426398" cy="4082653"/>
          </a:xfrm>
          <a:prstGeom prst="rect">
            <a:avLst/>
          </a:prstGeom>
        </p:spPr>
      </p:pic>
    </p:spTree>
    <p:extLst>
      <p:ext uri="{BB962C8B-B14F-4D97-AF65-F5344CB8AC3E}">
        <p14:creationId xmlns:p14="http://schemas.microsoft.com/office/powerpoint/2010/main" val="28250650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a pip</a:t>
            </a:r>
            <a:endParaRPr lang="uk-UA" dirty="0"/>
          </a:p>
        </p:txBody>
      </p:sp>
      <p:sp>
        <p:nvSpPr>
          <p:cNvPr id="5" name="Content Placeholder 4"/>
          <p:cNvSpPr>
            <a:spLocks noGrp="1"/>
          </p:cNvSpPr>
          <p:nvPr>
            <p:ph type="body" sz="quarter" idx="10"/>
          </p:nvPr>
        </p:nvSpPr>
        <p:spPr>
          <a:xfrm>
            <a:off x="514350" y="1571625"/>
            <a:ext cx="8115300" cy="3914775"/>
          </a:xfrm>
        </p:spPr>
        <p:txBody>
          <a:bodyPr>
            <a:noAutofit/>
          </a:bodyPr>
          <a:lstStyle/>
          <a:p>
            <a:r>
              <a:rPr lang="en-US" sz="1800" i="1" dirty="0"/>
              <a:t>pip</a:t>
            </a:r>
            <a:r>
              <a:rPr lang="en-US" sz="1800" dirty="0"/>
              <a:t> is a package management system used to install and manage software packages written in Python.</a:t>
            </a:r>
          </a:p>
          <a:p>
            <a:r>
              <a:rPr lang="en-US" sz="1800" b="1" dirty="0" err="1"/>
              <a:t>PyPI</a:t>
            </a:r>
            <a:r>
              <a:rPr lang="en-US" sz="1800" b="1" dirty="0"/>
              <a:t> - https://pypi.python.org/pypi</a:t>
            </a:r>
            <a:r>
              <a:rPr lang="en-US" sz="1800" dirty="0"/>
              <a:t> (which you'll occasionally see referred to as The </a:t>
            </a:r>
            <a:r>
              <a:rPr lang="en-US" sz="1800" dirty="0" err="1"/>
              <a:t>Cheeseshop</a:t>
            </a:r>
            <a:r>
              <a:rPr lang="en-US" sz="1800" dirty="0"/>
              <a:t>) is a repository for open-source third-party Python packages. It's similar to </a:t>
            </a:r>
            <a:r>
              <a:rPr lang="en-US" sz="1800" dirty="0" err="1"/>
              <a:t>RubyGems</a:t>
            </a:r>
            <a:r>
              <a:rPr lang="en-US" sz="1800" dirty="0"/>
              <a:t> in the Ruby world, PHP's </a:t>
            </a:r>
            <a:r>
              <a:rPr lang="en-US" sz="1800" dirty="0" err="1"/>
              <a:t>Packagist</a:t>
            </a:r>
            <a:r>
              <a:rPr lang="en-US" sz="1800" dirty="0"/>
              <a:t>, CPAN for Perl, and NPM for Node.js.</a:t>
            </a:r>
          </a:p>
          <a:p>
            <a:r>
              <a:rPr lang="en-US" sz="1800" dirty="0"/>
              <a:t>The most common scenario is to install from </a:t>
            </a:r>
            <a:r>
              <a:rPr lang="en-US" sz="1800" dirty="0" err="1"/>
              <a:t>PyPI</a:t>
            </a:r>
            <a:r>
              <a:rPr lang="en-US" sz="1800" dirty="0"/>
              <a:t> using Requirement Specifiers.</a:t>
            </a:r>
          </a:p>
          <a:p>
            <a:r>
              <a:rPr lang="en-US" sz="1800" dirty="0"/>
              <a:t>Python actually has another, more primitive, package manager called </a:t>
            </a:r>
            <a:r>
              <a:rPr lang="en-US" sz="1800" i="1" dirty="0" err="1"/>
              <a:t>easy_install</a:t>
            </a:r>
            <a:r>
              <a:rPr lang="en-US" sz="1800" dirty="0"/>
              <a:t>, which is installed automatically when you install Python itself. </a:t>
            </a:r>
            <a:r>
              <a:rPr lang="en-US" sz="1800" i="1" dirty="0"/>
              <a:t>pip</a:t>
            </a:r>
            <a:r>
              <a:rPr lang="en-US" sz="1800" dirty="0"/>
              <a:t> is vastly superior to </a:t>
            </a:r>
            <a:r>
              <a:rPr lang="en-US" sz="1800" i="1" dirty="0" err="1"/>
              <a:t>easy_install</a:t>
            </a:r>
            <a:r>
              <a:rPr lang="en-US" sz="1800" dirty="0"/>
              <a:t> for lots of reasons, and so should generally be used instead. </a:t>
            </a:r>
          </a:p>
        </p:txBody>
      </p:sp>
    </p:spTree>
    <p:extLst>
      <p:ext uri="{BB962C8B-B14F-4D97-AF65-F5344CB8AC3E}">
        <p14:creationId xmlns:p14="http://schemas.microsoft.com/office/powerpoint/2010/main" val="7448429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What modules and </a:t>
            </a:r>
            <a:r>
              <a:rPr lang="en-US" dirty="0" smtClean="0">
                <a:latin typeface="Verdana" panose="020B0604030504040204" pitchFamily="34" charset="0"/>
                <a:ea typeface="Verdana" panose="020B0604030504040204" pitchFamily="34" charset="0"/>
                <a:cs typeface="Verdana" panose="020B0604030504040204" pitchFamily="34" charset="0"/>
              </a:rPr>
              <a:t>packages</a:t>
            </a:r>
            <a:r>
              <a:rPr lang="en-US" dirty="0" smtClean="0"/>
              <a:t/>
            </a:r>
            <a:br>
              <a:rPr lang="en-US" dirty="0" smtClean="0"/>
            </a:br>
            <a:r>
              <a:rPr lang="en-US" dirty="0" smtClean="0"/>
              <a:t>Installing </a:t>
            </a:r>
            <a:r>
              <a:rPr lang="en-US" dirty="0"/>
              <a:t>Packages</a:t>
            </a:r>
            <a:endParaRPr lang="uk-UA" dirty="0"/>
          </a:p>
        </p:txBody>
      </p:sp>
      <p:sp>
        <p:nvSpPr>
          <p:cNvPr id="3" name="Content Placeholder 2"/>
          <p:cNvSpPr>
            <a:spLocks noGrp="1"/>
          </p:cNvSpPr>
          <p:nvPr>
            <p:ph type="body" sz="quarter" idx="10"/>
          </p:nvPr>
        </p:nvSpPr>
        <p:spPr>
          <a:xfrm>
            <a:off x="514350" y="1562100"/>
            <a:ext cx="8115300" cy="3924300"/>
          </a:xfrm>
        </p:spPr>
        <p:txBody>
          <a:bodyPr>
            <a:noAutofit/>
          </a:bodyPr>
          <a:lstStyle/>
          <a:p>
            <a:pPr marL="0" indent="0">
              <a:buNone/>
            </a:pPr>
            <a:r>
              <a:rPr lang="en-US" sz="1800" dirty="0"/>
              <a:t>pip supports installing from </a:t>
            </a:r>
            <a:r>
              <a:rPr lang="en-US" sz="1800" dirty="0" err="1"/>
              <a:t>PyPI</a:t>
            </a:r>
            <a:r>
              <a:rPr lang="en-US" sz="1800" dirty="0"/>
              <a:t>, version control, local projects, and directly from distribution files.</a:t>
            </a:r>
          </a:p>
          <a:p>
            <a:pPr marL="0" indent="0">
              <a:buNone/>
            </a:pPr>
            <a:endParaRPr lang="en-US" sz="1800" dirty="0"/>
          </a:p>
          <a:p>
            <a:pPr marL="0" indent="0">
              <a:buNone/>
            </a:pPr>
            <a:r>
              <a:rPr lang="en-US" sz="1800" dirty="0"/>
              <a:t>The most common scenario is to install from </a:t>
            </a:r>
            <a:r>
              <a:rPr lang="en-US" sz="1800" dirty="0" err="1"/>
              <a:t>PyPI</a:t>
            </a:r>
            <a:r>
              <a:rPr lang="en-US" sz="1800" dirty="0"/>
              <a:t> using Requirement Specifiers</a:t>
            </a:r>
          </a:p>
          <a:p>
            <a:pPr marL="0" indent="0">
              <a:buNone/>
            </a:pPr>
            <a:endParaRPr lang="en-US" sz="1800" dirty="0"/>
          </a:p>
          <a:p>
            <a:pPr marL="0" indent="0">
              <a:buNone/>
            </a:pPr>
            <a:r>
              <a:rPr lang="en-US" sz="1800" dirty="0"/>
              <a:t>$ pip install </a:t>
            </a:r>
            <a:r>
              <a:rPr lang="en-US" sz="1800" dirty="0" err="1"/>
              <a:t>SomePackage</a:t>
            </a:r>
            <a:r>
              <a:rPr lang="en-US" sz="1800" dirty="0"/>
              <a:t>			# latest version</a:t>
            </a:r>
          </a:p>
          <a:p>
            <a:pPr marL="0" indent="0">
              <a:buNone/>
            </a:pPr>
            <a:r>
              <a:rPr lang="en-US" sz="1800" dirty="0"/>
              <a:t>$ pip install </a:t>
            </a:r>
            <a:r>
              <a:rPr lang="en-US" sz="1800" dirty="0" err="1"/>
              <a:t>SomePackage</a:t>
            </a:r>
            <a:r>
              <a:rPr lang="en-US" sz="1800" dirty="0"/>
              <a:t>	==1.0.4	# specific version</a:t>
            </a:r>
          </a:p>
          <a:p>
            <a:pPr marL="0" indent="0">
              <a:buNone/>
            </a:pPr>
            <a:r>
              <a:rPr lang="en-US" sz="1800" dirty="0"/>
              <a:t>$ pip install </a:t>
            </a:r>
            <a:r>
              <a:rPr lang="en-US" sz="1800" dirty="0" err="1"/>
              <a:t>SomePackage</a:t>
            </a:r>
            <a:r>
              <a:rPr lang="en-US" sz="1800" dirty="0"/>
              <a:t>	&gt;=1.3	</a:t>
            </a:r>
            <a:r>
              <a:rPr lang="en-US" sz="1800" dirty="0" smtClean="0"/>
              <a:t># </a:t>
            </a:r>
            <a:r>
              <a:rPr lang="en-US" sz="1800" dirty="0"/>
              <a:t>minimum version</a:t>
            </a:r>
          </a:p>
          <a:p>
            <a:pPr marL="0" indent="0">
              <a:buNone/>
            </a:pPr>
            <a:r>
              <a:rPr lang="en-US" sz="1800" dirty="0"/>
              <a:t>$ pip install </a:t>
            </a:r>
            <a:r>
              <a:rPr lang="en-US" sz="1800" dirty="0" err="1"/>
              <a:t>SomePackage</a:t>
            </a:r>
            <a:r>
              <a:rPr lang="en-US" sz="1800" dirty="0"/>
              <a:t>	!=3.5		# Version Exclusion. Anything except </a:t>
            </a:r>
            <a:endParaRPr lang="en-US" sz="1800" dirty="0" smtClean="0"/>
          </a:p>
          <a:p>
            <a:pPr marL="0" indent="0">
              <a:buNone/>
            </a:pPr>
            <a:r>
              <a:rPr lang="en-US" sz="1800" dirty="0"/>
              <a:t>	</a:t>
            </a:r>
            <a:r>
              <a:rPr lang="en-US" sz="1800" dirty="0" smtClean="0"/>
              <a:t>							# version </a:t>
            </a:r>
            <a:r>
              <a:rPr lang="en-US" sz="1800" dirty="0"/>
              <a:t>3.5</a:t>
            </a:r>
          </a:p>
          <a:p>
            <a:pPr marL="0" indent="0">
              <a:buNone/>
            </a:pPr>
            <a:r>
              <a:rPr lang="en-US" sz="1800" dirty="0"/>
              <a:t>$ pip install </a:t>
            </a:r>
            <a:r>
              <a:rPr lang="en-US" sz="1800" dirty="0" err="1"/>
              <a:t>SomePackage</a:t>
            </a:r>
            <a:r>
              <a:rPr lang="en-US" sz="1800" dirty="0"/>
              <a:t>	~=2.1	</a:t>
            </a:r>
            <a:r>
              <a:rPr lang="en-US" sz="1800" dirty="0" smtClean="0"/>
              <a:t># </a:t>
            </a:r>
            <a:r>
              <a:rPr lang="en-US" sz="1800" dirty="0"/>
              <a:t>Compatible release. Same as &gt;= </a:t>
            </a:r>
            <a:endParaRPr lang="en-US" sz="1800" dirty="0" smtClean="0"/>
          </a:p>
          <a:p>
            <a:pPr marL="0" indent="0">
              <a:buNone/>
            </a:pPr>
            <a:r>
              <a:rPr lang="en-US" sz="1800" dirty="0"/>
              <a:t>	</a:t>
            </a:r>
            <a:r>
              <a:rPr lang="en-US" sz="1800" dirty="0" smtClean="0"/>
              <a:t>							#2.1</a:t>
            </a:r>
            <a:r>
              <a:rPr lang="en-US" sz="1800" dirty="0"/>
              <a:t>, == 2.*</a:t>
            </a:r>
            <a:endParaRPr lang="uk-UA" sz="1800" dirty="0"/>
          </a:p>
        </p:txBody>
      </p:sp>
    </p:spTree>
    <p:extLst>
      <p:ext uri="{BB962C8B-B14F-4D97-AF65-F5344CB8AC3E}">
        <p14:creationId xmlns:p14="http://schemas.microsoft.com/office/powerpoint/2010/main" val="387076786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a:t>
            </a:r>
            <a:r>
              <a:rPr lang="en-US" dirty="0"/>
              <a:t>Environments</a:t>
            </a:r>
            <a:endParaRPr lang="uk-UA" dirty="0"/>
          </a:p>
        </p:txBody>
      </p:sp>
      <p:sp>
        <p:nvSpPr>
          <p:cNvPr id="3" name="Content Placeholder 2"/>
          <p:cNvSpPr>
            <a:spLocks noGrp="1"/>
          </p:cNvSpPr>
          <p:nvPr>
            <p:ph type="body" sz="quarter" idx="10"/>
          </p:nvPr>
        </p:nvSpPr>
        <p:spPr/>
        <p:txBody>
          <a:bodyPr>
            <a:normAutofit/>
          </a:bodyPr>
          <a:lstStyle/>
          <a:p>
            <a:r>
              <a:rPr lang="en-US" sz="2000" dirty="0"/>
              <a:t>“</a:t>
            </a:r>
            <a:r>
              <a:rPr lang="en-US" sz="2000" b="1" dirty="0"/>
              <a:t>virtualenv</a:t>
            </a:r>
            <a:r>
              <a:rPr lang="en-US" sz="2000" dirty="0"/>
              <a:t>” creates an isolated Python environment in a directory structure which contains the “site-packages” directory. When we activate the virtual environment and install packages, the packages are placed in the virtual environment's “site-packages” directory instead of Python Installation's site-packages directory.</a:t>
            </a:r>
          </a:p>
          <a:p>
            <a:endParaRPr lang="en-US" sz="2000" dirty="0"/>
          </a:p>
          <a:p>
            <a:pPr marL="0" indent="0">
              <a:buNone/>
            </a:pPr>
            <a:r>
              <a:rPr lang="en-US" sz="2000" dirty="0"/>
              <a:t>Install virtualenv using </a:t>
            </a:r>
            <a:r>
              <a:rPr lang="en-US" sz="2000" dirty="0" smtClean="0"/>
              <a:t>pip:</a:t>
            </a:r>
            <a:endParaRPr lang="en-US" sz="2000" dirty="0"/>
          </a:p>
          <a:p>
            <a:pPr marL="0" indent="0" algn="ctr">
              <a:buNone/>
            </a:pPr>
            <a:r>
              <a:rPr lang="en-US" sz="2000" i="1" dirty="0"/>
              <a:t>pip install virtualenv</a:t>
            </a:r>
            <a:endParaRPr lang="uk-UA" sz="2000" i="1" dirty="0"/>
          </a:p>
        </p:txBody>
      </p:sp>
    </p:spTree>
    <p:extLst>
      <p:ext uri="{BB962C8B-B14F-4D97-AF65-F5344CB8AC3E}">
        <p14:creationId xmlns:p14="http://schemas.microsoft.com/office/powerpoint/2010/main" val="9101235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136915" y="888206"/>
            <a:ext cx="6786845" cy="4293395"/>
            <a:chOff x="1079765" y="1621631"/>
            <a:chExt cx="6786845" cy="4293395"/>
          </a:xfrm>
        </p:grpSpPr>
        <p:pic>
          <p:nvPicPr>
            <p:cNvPr id="10" name="Picture 2" descr="http://personalinjurylegalnews.com/wp-content/uploads/2012/11/product-liability-lawyer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879724">
              <a:off x="6029081" y="4628780"/>
              <a:ext cx="1799035" cy="1286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http://816.vc21.faidns.com/766816/4/ABUIABAEGAAghOSVhAUou9XKqwEwoAY42AQ.png"/>
            <p:cNvPicPr>
              <a:picLocks noChangeAspect="1" noChangeArrowheads="1"/>
            </p:cNvPicPr>
            <p:nvPr/>
          </p:nvPicPr>
          <p:blipFill>
            <a:blip r:embed="rId3" cstate="print">
              <a:extLst/>
            </a:blip>
            <a:srcRect/>
            <a:stretch>
              <a:fillRect/>
            </a:stretch>
          </p:blipFill>
          <p:spPr bwMode="auto">
            <a:xfrm>
              <a:off x="5990589" y="2564606"/>
              <a:ext cx="1876021" cy="1407016"/>
            </a:xfrm>
            <a:prstGeom prst="rect">
              <a:avLst/>
            </a:prstGeom>
            <a:ln>
              <a:noFill/>
            </a:ln>
            <a:effectLst>
              <a:softEdge rad="112500"/>
            </a:effectLst>
            <a:extLst/>
          </p:spPr>
        </p:pic>
        <p:pic>
          <p:nvPicPr>
            <p:cNvPr id="9" name="Picture 4" descr="http://www.inspectionreportcreator.com/web/site_77_files/images/1281184766_mobile_devices_med.png"/>
            <p:cNvPicPr>
              <a:picLocks noChangeAspect="1" noChangeArrowheads="1"/>
            </p:cNvPicPr>
            <p:nvPr/>
          </p:nvPicPr>
          <p:blipFill>
            <a:blip r:embed="rId4"/>
            <a:srcRect/>
            <a:stretch>
              <a:fillRect/>
            </a:stretch>
          </p:blipFill>
          <p:spPr bwMode="auto">
            <a:xfrm>
              <a:off x="1147116" y="3775472"/>
              <a:ext cx="1780321" cy="1144189"/>
            </a:xfrm>
            <a:prstGeom prst="rect">
              <a:avLst/>
            </a:prstGeom>
            <a:noFill/>
            <a:ln>
              <a:solidFill>
                <a:schemeClr val="bg1">
                  <a:lumMod val="85000"/>
                </a:schemeClr>
              </a:solidFill>
            </a:ln>
            <a:extLst/>
          </p:spPr>
        </p:pic>
        <p:pic>
          <p:nvPicPr>
            <p:cNvPr id="7" name="Picture 4" descr="http://images.pcworld.com/reviews/graphics/products/uploaded/apple_27inch_core_i5_imac27ghz_quadcore_895229_g2.jpg"/>
            <p:cNvPicPr>
              <a:picLocks noChangeAspect="1" noChangeArrowheads="1"/>
            </p:cNvPicPr>
            <p:nvPr/>
          </p:nvPicPr>
          <p:blipFill rotWithShape="1">
            <a:blip r:embed="rId5">
              <a:extLst>
                <a:ext uri="{28A0092B-C50C-407E-A947-70E740481C1C}">
                  <a14:useLocalDpi xmlns:a14="http://schemas.microsoft.com/office/drawing/2010/main" val="0"/>
                </a:ext>
              </a:extLst>
            </a:blip>
            <a:srcRect l="11021" t="12915" r="13194" b="13941"/>
            <a:stretch/>
          </p:blipFill>
          <p:spPr bwMode="auto">
            <a:xfrm>
              <a:off x="1079765" y="1621631"/>
              <a:ext cx="1787848" cy="1150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Diagram 1"/>
            <p:cNvGraphicFramePr/>
            <p:nvPr>
              <p:extLst>
                <p:ext uri="{D42A27DB-BD31-4B8C-83A1-F6EECF244321}">
                  <p14:modId xmlns:p14="http://schemas.microsoft.com/office/powerpoint/2010/main" val="3106905218"/>
                </p:ext>
              </p:extLst>
            </p:nvPr>
          </p:nvGraphicFramePr>
          <p:xfrm>
            <a:off x="2269648" y="1835944"/>
            <a:ext cx="4284222" cy="390763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spTree>
    <p:extLst>
      <p:ext uri="{BB962C8B-B14F-4D97-AF65-F5344CB8AC3E}">
        <p14:creationId xmlns:p14="http://schemas.microsoft.com/office/powerpoint/2010/main" val="1749238573"/>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50"/>
                </a:solidFill>
              </a:rPr>
              <a:t>Home Work</a:t>
            </a:r>
            <a:r>
              <a:rPr lang="uk-UA" dirty="0" smtClean="0">
                <a:solidFill>
                  <a:srgbClr val="00B050"/>
                </a:solidFill>
              </a:rPr>
              <a:t> </a:t>
            </a:r>
            <a:endParaRPr lang="uk-UA" dirty="0">
              <a:solidFill>
                <a:srgbClr val="00B050"/>
              </a:solidFill>
            </a:endParaRPr>
          </a:p>
        </p:txBody>
      </p:sp>
      <p:sp>
        <p:nvSpPr>
          <p:cNvPr id="3" name="Content Placeholder 2"/>
          <p:cNvSpPr>
            <a:spLocks noGrp="1"/>
          </p:cNvSpPr>
          <p:nvPr>
            <p:ph type="body" sz="quarter" idx="10"/>
          </p:nvPr>
        </p:nvSpPr>
        <p:spPr>
          <a:xfrm>
            <a:off x="514350" y="1457325"/>
            <a:ext cx="8115300" cy="4029075"/>
          </a:xfrm>
        </p:spPr>
        <p:txBody>
          <a:bodyPr>
            <a:normAutofit/>
          </a:bodyPr>
          <a:lstStyle/>
          <a:p>
            <a:pPr marL="0" indent="0">
              <a:buNone/>
            </a:pPr>
            <a:r>
              <a:rPr lang="uk-UA" sz="1600" dirty="0" smtClean="0"/>
              <a:t>Створіть </a:t>
            </a:r>
            <a:r>
              <a:rPr lang="uk-UA" sz="1600" dirty="0" err="1" smtClean="0"/>
              <a:t>скрипт</a:t>
            </a:r>
            <a:r>
              <a:rPr lang="en-US" sz="1600" dirty="0"/>
              <a:t>,</a:t>
            </a:r>
            <a:r>
              <a:rPr lang="en-US" sz="1600" dirty="0" smtClean="0"/>
              <a:t> </a:t>
            </a:r>
            <a:r>
              <a:rPr lang="uk-UA" sz="1600" dirty="0"/>
              <a:t>який би запитував у користувача:</a:t>
            </a:r>
          </a:p>
          <a:p>
            <a:pPr marL="0" indent="0">
              <a:buNone/>
            </a:pPr>
            <a:r>
              <a:rPr lang="uk-UA" sz="1600" dirty="0"/>
              <a:t>Його ім'я: "</a:t>
            </a:r>
            <a:r>
              <a:rPr lang="en-US" sz="1600" dirty="0"/>
              <a:t>What is your name?"</a:t>
            </a:r>
          </a:p>
          <a:p>
            <a:pPr marL="0" indent="0">
              <a:buNone/>
            </a:pPr>
            <a:r>
              <a:rPr lang="uk-UA" sz="1600" dirty="0"/>
              <a:t>Вік: "</a:t>
            </a:r>
            <a:r>
              <a:rPr lang="en-US" sz="1600" dirty="0"/>
              <a:t>How old are you?"</a:t>
            </a:r>
          </a:p>
          <a:p>
            <a:pPr marL="0" indent="0">
              <a:buNone/>
            </a:pPr>
            <a:r>
              <a:rPr lang="uk-UA" sz="1600" dirty="0"/>
              <a:t>Місце проживання: "</a:t>
            </a:r>
            <a:r>
              <a:rPr lang="en-US" sz="1600" dirty="0"/>
              <a:t>Where are you live?"</a:t>
            </a:r>
          </a:p>
          <a:p>
            <a:pPr marL="0" indent="0">
              <a:buNone/>
            </a:pPr>
            <a:r>
              <a:rPr lang="uk-UA" sz="1600" dirty="0"/>
              <a:t>А потім </a:t>
            </a:r>
            <a:r>
              <a:rPr lang="uk-UA" sz="1600" dirty="0" smtClean="0"/>
              <a:t>виводив наступні рядки</a:t>
            </a:r>
            <a:endParaRPr lang="uk-UA" sz="1600" dirty="0"/>
          </a:p>
          <a:p>
            <a:pPr marL="0" indent="0">
              <a:buNone/>
            </a:pPr>
            <a:r>
              <a:rPr lang="uk-UA" sz="1600" dirty="0" smtClean="0"/>
              <a:t>“</a:t>
            </a:r>
            <a:r>
              <a:rPr lang="en-US" sz="1600" dirty="0" smtClean="0"/>
              <a:t>Hello,</a:t>
            </a:r>
            <a:r>
              <a:rPr lang="en-US" sz="1600" dirty="0"/>
              <a:t> </a:t>
            </a:r>
            <a:r>
              <a:rPr lang="uk-UA" sz="1600" i="1" dirty="0" smtClean="0"/>
              <a:t>ім'я</a:t>
            </a:r>
            <a:r>
              <a:rPr lang="en-US" sz="1600" i="1" dirty="0" smtClean="0"/>
              <a:t>!</a:t>
            </a:r>
            <a:r>
              <a:rPr lang="uk-UA" sz="1600" dirty="0" smtClean="0"/>
              <a:t>"</a:t>
            </a:r>
            <a:endParaRPr lang="uk-UA" sz="1600" dirty="0"/>
          </a:p>
          <a:p>
            <a:pPr marL="0" indent="0">
              <a:buNone/>
            </a:pPr>
            <a:r>
              <a:rPr lang="uk-UA" sz="1600" dirty="0" smtClean="0"/>
              <a:t>“</a:t>
            </a:r>
            <a:r>
              <a:rPr lang="en-US" sz="1600" dirty="0" smtClean="0"/>
              <a:t>Your age is</a:t>
            </a:r>
            <a:r>
              <a:rPr lang="en-US" sz="1600" dirty="0"/>
              <a:t> </a:t>
            </a:r>
            <a:r>
              <a:rPr lang="uk-UA" sz="1600" i="1" dirty="0"/>
              <a:t>вік</a:t>
            </a:r>
            <a:r>
              <a:rPr lang="uk-UA" sz="1600" dirty="0"/>
              <a:t>"</a:t>
            </a:r>
          </a:p>
          <a:p>
            <a:pPr marL="0" indent="0">
              <a:buNone/>
            </a:pPr>
            <a:r>
              <a:rPr lang="uk-UA" sz="1600" dirty="0" smtClean="0"/>
              <a:t>“</a:t>
            </a:r>
            <a:r>
              <a:rPr lang="en-US" sz="1600" dirty="0" smtClean="0"/>
              <a:t>You </a:t>
            </a:r>
            <a:r>
              <a:rPr lang="en-US" sz="1600" dirty="0"/>
              <a:t>live in </a:t>
            </a:r>
            <a:r>
              <a:rPr lang="uk-UA" sz="1600" i="1" dirty="0"/>
              <a:t>місце проживання</a:t>
            </a:r>
            <a:r>
              <a:rPr lang="uk-UA" sz="1600" dirty="0"/>
              <a:t>"</a:t>
            </a:r>
          </a:p>
          <a:p>
            <a:pPr marL="0" indent="0">
              <a:buNone/>
            </a:pPr>
            <a:r>
              <a:rPr lang="uk-UA" sz="1600" dirty="0"/>
              <a:t>(замість слів </a:t>
            </a:r>
            <a:r>
              <a:rPr lang="uk-UA" sz="1600" i="1" dirty="0"/>
              <a:t>ім'я, вік, місце проживання</a:t>
            </a:r>
            <a:r>
              <a:rPr lang="uk-UA" sz="1600" dirty="0"/>
              <a:t> повинні бути відповідні дані, що введені користувачем).</a:t>
            </a:r>
          </a:p>
          <a:p>
            <a:endParaRPr lang="uk-UA" sz="1600" dirty="0"/>
          </a:p>
        </p:txBody>
      </p:sp>
    </p:spTree>
    <p:extLst>
      <p:ext uri="{BB962C8B-B14F-4D97-AF65-F5344CB8AC3E}">
        <p14:creationId xmlns:p14="http://schemas.microsoft.com/office/powerpoint/2010/main" val="9168876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50"/>
                </a:solidFill>
              </a:rPr>
              <a:t>Home Work docs</a:t>
            </a:r>
            <a:endParaRPr lang="uk-UA" dirty="0">
              <a:solidFill>
                <a:srgbClr val="00B050"/>
              </a:solidFill>
            </a:endParaRPr>
          </a:p>
        </p:txBody>
      </p:sp>
      <p:sp>
        <p:nvSpPr>
          <p:cNvPr id="3" name="Content Placeholder 2"/>
          <p:cNvSpPr>
            <a:spLocks noGrp="1"/>
          </p:cNvSpPr>
          <p:nvPr>
            <p:ph type="body" sz="quarter" idx="10"/>
          </p:nvPr>
        </p:nvSpPr>
        <p:spPr/>
        <p:txBody>
          <a:bodyPr/>
          <a:lstStyle/>
          <a:p>
            <a:pPr marL="0" indent="0">
              <a:buNone/>
            </a:pPr>
            <a:r>
              <a:rPr lang="en-US" sz="2000" dirty="0"/>
              <a:t>Style Guide for Python Code</a:t>
            </a:r>
          </a:p>
          <a:p>
            <a:pPr marL="0" indent="0">
              <a:buNone/>
            </a:pPr>
            <a:r>
              <a:rPr lang="en-US" sz="2000" dirty="0" smtClean="0">
                <a:hlinkClick r:id="rId3"/>
              </a:rPr>
              <a:t>https</a:t>
            </a:r>
            <a:r>
              <a:rPr lang="en-US" sz="2000" dirty="0">
                <a:hlinkClick r:id="rId3"/>
              </a:rPr>
              <a:t>://www.python.org/dev/peps/pep-0008</a:t>
            </a:r>
            <a:r>
              <a:rPr lang="en-US" sz="2000" dirty="0" smtClean="0">
                <a:hlinkClick r:id="rId3"/>
              </a:rPr>
              <a:t>/</a:t>
            </a:r>
            <a:endParaRPr lang="en-US" sz="2000" dirty="0" smtClean="0"/>
          </a:p>
          <a:p>
            <a:pPr marL="0" indent="0">
              <a:buNone/>
            </a:pPr>
            <a:endParaRPr lang="en-US" sz="2000" dirty="0" smtClean="0">
              <a:hlinkClick r:id="rId4"/>
            </a:endParaRPr>
          </a:p>
          <a:p>
            <a:pPr marL="0" indent="0">
              <a:buNone/>
            </a:pPr>
            <a:r>
              <a:rPr lang="en-US" sz="2000" dirty="0"/>
              <a:t>Got 15 minutes and want to learn </a:t>
            </a:r>
            <a:r>
              <a:rPr lang="en-US" sz="2000" dirty="0" err="1"/>
              <a:t>Git</a:t>
            </a:r>
            <a:r>
              <a:rPr lang="en-US" sz="2000" dirty="0" smtClean="0"/>
              <a:t>?</a:t>
            </a:r>
            <a:endParaRPr lang="en-US" sz="2000" dirty="0" smtClean="0">
              <a:hlinkClick r:id="rId4"/>
            </a:endParaRPr>
          </a:p>
          <a:p>
            <a:pPr marL="0" indent="0">
              <a:buNone/>
            </a:pPr>
            <a:r>
              <a:rPr lang="en-US" sz="2000" dirty="0" smtClean="0">
                <a:hlinkClick r:id="rId4"/>
              </a:rPr>
              <a:t>https</a:t>
            </a:r>
            <a:r>
              <a:rPr lang="en-US" sz="2000" dirty="0">
                <a:hlinkClick r:id="rId4"/>
              </a:rPr>
              <a:t>://try.github.io/levels/1/challenges/1</a:t>
            </a:r>
            <a:endParaRPr lang="uk-UA" sz="2000" dirty="0"/>
          </a:p>
        </p:txBody>
      </p:sp>
    </p:spTree>
    <p:extLst>
      <p:ext uri="{BB962C8B-B14F-4D97-AF65-F5344CB8AC3E}">
        <p14:creationId xmlns:p14="http://schemas.microsoft.com/office/powerpoint/2010/main" val="13456808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0" name="Picture 2" descr="http://thomasinterestingblog.files.wordpress.com/2011/11/the-family-tree-of-programming-languages.png"/>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330920" y="2978609"/>
            <a:ext cx="3392712" cy="2055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txBox="1">
            <a:spLocks/>
          </p:cNvSpPr>
          <p:nvPr/>
        </p:nvSpPr>
        <p:spPr>
          <a:xfrm>
            <a:off x="309151" y="1663234"/>
            <a:ext cx="8514208" cy="345422"/>
          </a:xfrm>
          <a:prstGeom prst="rect">
            <a:avLst/>
          </a:prstGeom>
        </p:spPr>
        <p:txBody>
          <a:bodyPr vert="horz" lIns="68580" tIns="34290" rIns="68580" bIns="34290" rtlCol="0" anchor="ctr">
            <a:normAutofit fontScale="75000" lnSpcReduction="20000"/>
          </a:bodyPr>
          <a:lstStyle>
            <a:lvl1pPr algn="l" defTabSz="914332" rtl="0" eaLnBrk="1" latinLnBrk="0" hangingPunct="1">
              <a:lnSpc>
                <a:spcPct val="90000"/>
              </a:lnSpc>
              <a:spcBef>
                <a:spcPct val="0"/>
              </a:spcBef>
              <a:buNone/>
              <a:defRPr sz="4400" kern="1200">
                <a:solidFill>
                  <a:schemeClr val="accent1"/>
                </a:solidFill>
                <a:latin typeface="+mj-lt"/>
                <a:ea typeface="+mj-ea"/>
                <a:cs typeface="+mj-cs"/>
              </a:defRPr>
            </a:lvl1pPr>
          </a:lstStyle>
          <a:p>
            <a:endParaRPr lang="en-US" sz="3300" dirty="0"/>
          </a:p>
        </p:txBody>
      </p:sp>
      <p:sp>
        <p:nvSpPr>
          <p:cNvPr id="5" name="Title 4"/>
          <p:cNvSpPr>
            <a:spLocks noGrp="1"/>
          </p:cNvSpPr>
          <p:nvPr>
            <p:ph type="title"/>
          </p:nvPr>
        </p:nvSpPr>
        <p:spPr>
          <a:xfrm>
            <a:off x="508605" y="263972"/>
            <a:ext cx="8115300" cy="685800"/>
          </a:xfrm>
        </p:spPr>
        <p:txBody>
          <a:bodyPr/>
          <a:lstStyle/>
          <a:p>
            <a:r>
              <a:rPr lang="en-US" sz="2800" dirty="0"/>
              <a:t>Programming Languages</a:t>
            </a:r>
            <a:br>
              <a:rPr lang="en-US" sz="2800" dirty="0"/>
            </a:br>
            <a:endParaRPr lang="uk-UA" dirty="0"/>
          </a:p>
        </p:txBody>
      </p:sp>
      <p:sp>
        <p:nvSpPr>
          <p:cNvPr id="6" name="Text Placeholder 5"/>
          <p:cNvSpPr>
            <a:spLocks noGrp="1"/>
          </p:cNvSpPr>
          <p:nvPr>
            <p:ph type="body" sz="quarter" idx="10"/>
          </p:nvPr>
        </p:nvSpPr>
        <p:spPr>
          <a:xfrm>
            <a:off x="508605" y="891555"/>
            <a:ext cx="8115300" cy="3429000"/>
          </a:xfrm>
        </p:spPr>
        <p:txBody>
          <a:bodyPr/>
          <a:lstStyle/>
          <a:p>
            <a:r>
              <a:rPr lang="en-US" sz="1800" dirty="0"/>
              <a:t>There are many programming languages, some of which are decades old. Each language was invented for a specific purpose — to build on the strengths of a previous language, for example, or to give the programmer a new and unique set of tools. Knowing that there are so many programming languages available, it would be natural for you to wonder which one is best. </a:t>
            </a:r>
          </a:p>
          <a:p>
            <a:endParaRPr lang="uk-UA" dirty="0"/>
          </a:p>
        </p:txBody>
      </p:sp>
      <p:sp>
        <p:nvSpPr>
          <p:cNvPr id="7" name="Rectangle 6"/>
          <p:cNvSpPr/>
          <p:nvPr/>
        </p:nvSpPr>
        <p:spPr>
          <a:xfrm>
            <a:off x="419102" y="2722118"/>
            <a:ext cx="5001322" cy="3416320"/>
          </a:xfrm>
          <a:prstGeom prst="rect">
            <a:avLst/>
          </a:prstGeom>
        </p:spPr>
        <p:txBody>
          <a:bodyPr wrap="square">
            <a:spAutoFit/>
          </a:bodyPr>
          <a:lstStyle/>
          <a:p>
            <a:r>
              <a:rPr lang="en-US" dirty="0"/>
              <a:t>But, in truth, there is no “best” language. Each one has its own strengths and weaknesses. Experienced programmers know that one language might work well in some situations, whereas a different language may be more appropriate in other situations. </a:t>
            </a:r>
          </a:p>
          <a:p>
            <a:r>
              <a:rPr lang="en-US" dirty="0"/>
              <a:t>For this reason, seasoned programmers try to master as many different programming languages as they can, giving them access to a vast arsenal of software-development tools.</a:t>
            </a:r>
          </a:p>
          <a:p>
            <a:r>
              <a:rPr lang="en-US" dirty="0"/>
              <a:t>If you learn to program using one language, you should find it easy to pick up other languages. </a:t>
            </a:r>
          </a:p>
        </p:txBody>
      </p:sp>
    </p:spTree>
    <p:extLst>
      <p:ext uri="{BB962C8B-B14F-4D97-AF65-F5344CB8AC3E}">
        <p14:creationId xmlns:p14="http://schemas.microsoft.com/office/powerpoint/2010/main" val="4018401909"/>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Agenda</a:t>
            </a:r>
            <a:endParaRPr lang="uk-UA" dirty="0"/>
          </a:p>
        </p:txBody>
      </p:sp>
      <p:sp>
        <p:nvSpPr>
          <p:cNvPr id="4" name="Content Placeholder 3"/>
          <p:cNvSpPr>
            <a:spLocks noGrp="1"/>
          </p:cNvSpPr>
          <p:nvPr>
            <p:ph idx="4294967295"/>
          </p:nvPr>
        </p:nvSpPr>
        <p:spPr>
          <a:xfrm>
            <a:off x="415926" y="1466852"/>
            <a:ext cx="7851774" cy="4162424"/>
          </a:xfrm>
        </p:spPr>
        <p:txBody>
          <a:bodyPr>
            <a:normAutofit/>
          </a:bodyPr>
          <a:lstStyle/>
          <a:p>
            <a:pPr marL="514350" indent="-514350">
              <a:spcBef>
                <a:spcPts val="647"/>
              </a:spcBef>
              <a:buSzPct val="100000"/>
              <a:buFont typeface="+mj-lt"/>
              <a:buAutoNum type="arabicPeriod"/>
            </a:pPr>
            <a:r>
              <a:rPr lang="en-US" altLang="uk-UA" sz="2800" dirty="0">
                <a:solidFill>
                  <a:schemeClr val="tx1"/>
                </a:solidFill>
                <a:latin typeface="Verdana" panose="020B0604030504040204" pitchFamily="34" charset="0"/>
              </a:rPr>
              <a:t>Python </a:t>
            </a:r>
            <a:r>
              <a:rPr lang="en-US" altLang="uk-UA" sz="2800" dirty="0" smtClean="0">
                <a:solidFill>
                  <a:schemeClr val="tx1"/>
                </a:solidFill>
                <a:latin typeface="Verdana" panose="020B0604030504040204" pitchFamily="34" charset="0"/>
              </a:rPr>
              <a:t>overview</a:t>
            </a:r>
          </a:p>
          <a:p>
            <a:pPr marL="514350" indent="-514350">
              <a:spcBef>
                <a:spcPts val="647"/>
              </a:spcBef>
              <a:buSzPct val="100000"/>
              <a:buFont typeface="+mj-lt"/>
              <a:buAutoNum type="arabicPeriod"/>
            </a:pPr>
            <a:r>
              <a:rPr lang="en-US" altLang="uk-UA" sz="2800" dirty="0">
                <a:latin typeface="Verdana" panose="020B0604030504040204" pitchFamily="34" charset="0"/>
              </a:rPr>
              <a:t>Development Tools, </a:t>
            </a:r>
            <a:r>
              <a:rPr lang="en-US" altLang="uk-UA" sz="2800" dirty="0" smtClean="0">
                <a:latin typeface="Verdana" panose="020B0604030504040204" pitchFamily="34" charset="0"/>
              </a:rPr>
              <a:t>IDE</a:t>
            </a:r>
            <a:endParaRPr lang="en-US" altLang="uk-UA" sz="2800" dirty="0">
              <a:solidFill>
                <a:schemeClr val="tx1"/>
              </a:solidFill>
              <a:latin typeface="Verdana" panose="020B0604030504040204" pitchFamily="34" charset="0"/>
            </a:endParaRPr>
          </a:p>
          <a:p>
            <a:pPr marL="514350" indent="-514350">
              <a:spcBef>
                <a:spcPts val="647"/>
              </a:spcBef>
              <a:buSzPct val="100000"/>
              <a:buFont typeface="+mj-lt"/>
              <a:buAutoNum type="arabicPeriod"/>
            </a:pPr>
            <a:r>
              <a:rPr lang="en-US" altLang="uk-UA" sz="2800" dirty="0" smtClean="0">
                <a:solidFill>
                  <a:schemeClr val="tx1"/>
                </a:solidFill>
                <a:latin typeface="Verdana" panose="020B0604030504040204" pitchFamily="34" charset="0"/>
              </a:rPr>
              <a:t>Python </a:t>
            </a:r>
            <a:r>
              <a:rPr lang="en-US" altLang="uk-UA" sz="2800" dirty="0">
                <a:solidFill>
                  <a:schemeClr val="tx1"/>
                </a:solidFill>
                <a:latin typeface="Verdana" panose="020B0604030504040204" pitchFamily="34" charset="0"/>
              </a:rPr>
              <a:t>Syntax</a:t>
            </a:r>
          </a:p>
          <a:p>
            <a:pPr marL="514350" indent="-514350">
              <a:spcBef>
                <a:spcPts val="647"/>
              </a:spcBef>
              <a:buSzPct val="100000"/>
              <a:buFont typeface="+mj-lt"/>
              <a:buAutoNum type="arabicPeriod"/>
            </a:pPr>
            <a:r>
              <a:rPr lang="en-US" altLang="uk-UA" sz="2800" dirty="0">
                <a:solidFill>
                  <a:schemeClr val="tx1"/>
                </a:solidFill>
                <a:latin typeface="Verdana" panose="020B0604030504040204" pitchFamily="34" charset="0"/>
              </a:rPr>
              <a:t>What </a:t>
            </a:r>
            <a:r>
              <a:rPr lang="en-US" altLang="uk-UA" sz="2800" dirty="0" smtClean="0">
                <a:latin typeface="Verdana" panose="020B0604030504040204" pitchFamily="34" charset="0"/>
              </a:rPr>
              <a:t>are </a:t>
            </a:r>
            <a:r>
              <a:rPr lang="en-US" altLang="uk-UA" sz="2800" dirty="0" smtClean="0">
                <a:solidFill>
                  <a:schemeClr val="tx1"/>
                </a:solidFill>
                <a:latin typeface="Verdana" panose="020B0604030504040204" pitchFamily="34" charset="0"/>
              </a:rPr>
              <a:t>modules </a:t>
            </a:r>
            <a:r>
              <a:rPr lang="en-US" altLang="uk-UA" sz="2800" dirty="0">
                <a:solidFill>
                  <a:schemeClr val="tx1"/>
                </a:solidFill>
                <a:latin typeface="Verdana" panose="020B0604030504040204" pitchFamily="34" charset="0"/>
              </a:rPr>
              <a:t>and packages</a:t>
            </a:r>
          </a:p>
          <a:p>
            <a:pPr marL="514350" indent="-514350">
              <a:spcBef>
                <a:spcPts val="647"/>
              </a:spcBef>
              <a:buSzPct val="100000"/>
              <a:buFont typeface="+mj-lt"/>
              <a:buAutoNum type="arabicPeriod"/>
            </a:pPr>
            <a:r>
              <a:rPr lang="en-US" altLang="uk-UA" sz="2800" dirty="0">
                <a:solidFill>
                  <a:schemeClr val="tx1"/>
                </a:solidFill>
                <a:latin typeface="Verdana" panose="020B0604030504040204" pitchFamily="34" charset="0"/>
              </a:rPr>
              <a:t>What is a </a:t>
            </a:r>
            <a:r>
              <a:rPr lang="en-US" altLang="uk-UA" sz="2800" dirty="0" smtClean="0">
                <a:solidFill>
                  <a:schemeClr val="tx1"/>
                </a:solidFill>
                <a:latin typeface="Verdana" panose="020B0604030504040204" pitchFamily="34" charset="0"/>
              </a:rPr>
              <a:t>pip</a:t>
            </a:r>
          </a:p>
          <a:p>
            <a:pPr marL="514350" indent="-514350">
              <a:spcBef>
                <a:spcPts val="647"/>
              </a:spcBef>
              <a:buSzPct val="100000"/>
              <a:buFont typeface="+mj-lt"/>
              <a:buAutoNum type="arabicPeriod"/>
            </a:pPr>
            <a:r>
              <a:rPr lang="en-US" altLang="uk-UA" sz="2800" dirty="0" smtClean="0">
                <a:solidFill>
                  <a:schemeClr val="tx1"/>
                </a:solidFill>
                <a:latin typeface="Verdana" panose="020B0604030504040204" pitchFamily="34" charset="0"/>
              </a:rPr>
              <a:t>Virtual Environments</a:t>
            </a:r>
            <a:endParaRPr lang="en-US" altLang="uk-UA" sz="2800" dirty="0">
              <a:solidFill>
                <a:schemeClr val="tx1"/>
              </a:solidFill>
              <a:latin typeface="Verdana" panose="020B0604030504040204" pitchFamily="34" charset="0"/>
            </a:endParaRPr>
          </a:p>
        </p:txBody>
      </p:sp>
    </p:spTree>
    <p:extLst>
      <p:ext uri="{BB962C8B-B14F-4D97-AF65-F5344CB8AC3E}">
        <p14:creationId xmlns:p14="http://schemas.microsoft.com/office/powerpoint/2010/main" val="9379034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overview</a:t>
            </a:r>
            <a:endParaRPr lang="uk-UA" dirty="0"/>
          </a:p>
        </p:txBody>
      </p:sp>
      <p:sp>
        <p:nvSpPr>
          <p:cNvPr id="3" name="Text Placeholder 2"/>
          <p:cNvSpPr>
            <a:spLocks noGrp="1"/>
          </p:cNvSpPr>
          <p:nvPr>
            <p:ph type="body" sz="quarter" idx="10"/>
          </p:nvPr>
        </p:nvSpPr>
        <p:spPr>
          <a:xfrm>
            <a:off x="3152774" y="1476375"/>
            <a:ext cx="5476875" cy="4010025"/>
          </a:xfrm>
        </p:spPr>
        <p:txBody>
          <a:bodyPr/>
          <a:lstStyle/>
          <a:p>
            <a:r>
              <a:rPr lang="en-US" sz="2400" dirty="0"/>
              <a:t>Python is a general-purpose high-level programming language whose design philosophy emphasizes code readability. Python aims to combine "remarkable power with very clear syntax", and its standard library is large and comprehensive. Its use of indentation  for block delimiters is unusual among popular programming languages.</a:t>
            </a:r>
          </a:p>
          <a:p>
            <a:endParaRPr lang="uk-UA"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808" y="1910562"/>
            <a:ext cx="2571750" cy="2555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695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0" y="685800"/>
            <a:ext cx="8077200" cy="975121"/>
          </a:xfrm>
        </p:spPr>
        <p:txBody>
          <a:bodyPr>
            <a:normAutofit/>
          </a:bodyPr>
          <a:lstStyle/>
          <a:p>
            <a:r>
              <a:rPr lang="en-US" altLang="uk-UA" sz="2800" dirty="0">
                <a:latin typeface="Verdana" panose="020B0604030504040204" pitchFamily="34" charset="0"/>
              </a:rPr>
              <a:t>Python overview</a:t>
            </a:r>
            <a:br>
              <a:rPr lang="en-US" altLang="uk-UA" sz="2800" dirty="0">
                <a:latin typeface="Verdana" panose="020B0604030504040204" pitchFamily="34" charset="0"/>
              </a:rPr>
            </a:br>
            <a:r>
              <a:rPr lang="en-US" sz="2800" dirty="0" smtClean="0"/>
              <a:t>Who Created Python ?</a:t>
            </a:r>
            <a:endParaRPr lang="en-US" sz="2800" dirty="0"/>
          </a:p>
        </p:txBody>
      </p:sp>
      <p:sp>
        <p:nvSpPr>
          <p:cNvPr id="4" name="Text Placeholder 3"/>
          <p:cNvSpPr>
            <a:spLocks noGrp="1"/>
          </p:cNvSpPr>
          <p:nvPr>
            <p:ph type="body" sz="quarter" idx="10"/>
          </p:nvPr>
        </p:nvSpPr>
        <p:spPr>
          <a:xfrm>
            <a:off x="600075" y="1771649"/>
            <a:ext cx="5857875" cy="3724275"/>
          </a:xfrm>
        </p:spPr>
        <p:txBody>
          <a:bodyPr/>
          <a:lstStyle/>
          <a:p>
            <a:r>
              <a:rPr lang="en-US" sz="1600" dirty="0"/>
              <a:t>The Python language was conceived in the late 1980s and its implementation was started in December 1989 by Guido van Rossum at CWI in the Netherlands</a:t>
            </a:r>
          </a:p>
          <a:p>
            <a:r>
              <a:rPr lang="en-US" sz="1600" dirty="0"/>
              <a:t>Van Rossum needed to carry out repetitive tasks for administering computer systems. He was dissatisfied with other available languages that were optimized for writing large and fast programs. </a:t>
            </a:r>
          </a:p>
          <a:p>
            <a:r>
              <a:rPr lang="en-US" sz="1600" dirty="0"/>
              <a:t>He needed to write smaller programs that didn’t have to run at optimum speed. It was important to him that he could author the programs quickly and update them quickly as his needs changed. </a:t>
            </a:r>
          </a:p>
          <a:p>
            <a:r>
              <a:rPr lang="en-US" sz="1600" dirty="0"/>
              <a:t>Therefore, he designed a language that made it very easy to work with complex data.</a:t>
            </a:r>
          </a:p>
          <a:p>
            <a:endParaRPr lang="uk-UA" sz="1600" dirty="0"/>
          </a:p>
        </p:txBody>
      </p:sp>
      <p:pic>
        <p:nvPicPr>
          <p:cNvPr id="19458" name="Picture 2" descr="http://upload.wikimedia.org/wikipedia/commons/thumb/6/66/Guido_van_Rossum_OSCON_2006.jpg/220px-Guido_van_Rossum_OSCON_200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1832" y="1951292"/>
            <a:ext cx="1571625" cy="23574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8682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0" y="685801"/>
            <a:ext cx="8115300" cy="1057274"/>
          </a:xfrm>
        </p:spPr>
        <p:txBody>
          <a:bodyPr/>
          <a:lstStyle/>
          <a:p>
            <a:r>
              <a:rPr lang="en-US" altLang="uk-UA" dirty="0">
                <a:latin typeface="Verdana" panose="020B0604030504040204" pitchFamily="34" charset="0"/>
              </a:rPr>
              <a:t>Python overview</a:t>
            </a:r>
            <a:br>
              <a:rPr lang="en-US" altLang="uk-UA" dirty="0">
                <a:latin typeface="Verdana" panose="020B0604030504040204" pitchFamily="34" charset="0"/>
              </a:rPr>
            </a:br>
            <a:r>
              <a:rPr lang="en-US" dirty="0" smtClean="0"/>
              <a:t>Version </a:t>
            </a:r>
            <a:r>
              <a:rPr lang="en-US" dirty="0"/>
              <a:t>release dates</a:t>
            </a:r>
            <a:endParaRPr lang="uk-UA" dirty="0"/>
          </a:p>
        </p:txBody>
      </p:sp>
      <p:sp>
        <p:nvSpPr>
          <p:cNvPr id="3" name="Content Placeholder 2"/>
          <p:cNvSpPr>
            <a:spLocks noGrp="1"/>
          </p:cNvSpPr>
          <p:nvPr>
            <p:ph type="body" sz="quarter" idx="10"/>
          </p:nvPr>
        </p:nvSpPr>
        <p:spPr/>
        <p:txBody>
          <a:bodyPr>
            <a:normAutofit/>
          </a:bodyPr>
          <a:lstStyle/>
          <a:p>
            <a:r>
              <a:rPr lang="en-US" dirty="0"/>
              <a:t>Python 1.0 - January 1994</a:t>
            </a:r>
          </a:p>
          <a:p>
            <a:pPr lvl="1"/>
            <a:r>
              <a:rPr lang="en-US" dirty="0"/>
              <a:t>Python 1.5 - December 31, 1997</a:t>
            </a:r>
          </a:p>
          <a:p>
            <a:pPr lvl="1"/>
            <a:r>
              <a:rPr lang="en-US" dirty="0"/>
              <a:t>Python 1.6 - September 5, 2000</a:t>
            </a:r>
          </a:p>
          <a:p>
            <a:r>
              <a:rPr lang="en-US" dirty="0"/>
              <a:t>Python 2.0 - October 16, 2000</a:t>
            </a:r>
          </a:p>
          <a:p>
            <a:pPr lvl="1"/>
            <a:r>
              <a:rPr lang="en-US" dirty="0"/>
              <a:t>Python 2.1 - April 17, 2001</a:t>
            </a:r>
          </a:p>
          <a:p>
            <a:pPr lvl="1"/>
            <a:r>
              <a:rPr lang="en-US" dirty="0"/>
              <a:t>Python 2.2 - December 21, 2001</a:t>
            </a:r>
          </a:p>
          <a:p>
            <a:pPr lvl="1"/>
            <a:r>
              <a:rPr lang="en-US" dirty="0"/>
              <a:t>Python 2.3 - July 29, 2003</a:t>
            </a:r>
          </a:p>
          <a:p>
            <a:pPr lvl="1"/>
            <a:r>
              <a:rPr lang="en-US" dirty="0"/>
              <a:t>Python 2.4 - November 30, 2004</a:t>
            </a:r>
          </a:p>
          <a:p>
            <a:pPr lvl="1"/>
            <a:r>
              <a:rPr lang="en-US" dirty="0"/>
              <a:t>Python 2.5 - September 19, 2006</a:t>
            </a:r>
          </a:p>
          <a:p>
            <a:pPr lvl="1"/>
            <a:r>
              <a:rPr lang="en-US" dirty="0"/>
              <a:t>Python 2.6 - October 1, 2008</a:t>
            </a:r>
          </a:p>
          <a:p>
            <a:pPr lvl="1"/>
            <a:r>
              <a:rPr lang="en-US" b="1" dirty="0"/>
              <a:t>Python 2.7 - July 3, 2010</a:t>
            </a:r>
          </a:p>
          <a:p>
            <a:r>
              <a:rPr lang="en-US" dirty="0"/>
              <a:t>Python 3.0 - December 3, 2008</a:t>
            </a:r>
          </a:p>
          <a:p>
            <a:pPr lvl="1"/>
            <a:r>
              <a:rPr lang="en-US" dirty="0"/>
              <a:t>Python 3.1 - June 27, 2009</a:t>
            </a:r>
          </a:p>
          <a:p>
            <a:pPr lvl="1"/>
            <a:r>
              <a:rPr lang="en-US" dirty="0"/>
              <a:t>Python 3.2 - February 20, 2011</a:t>
            </a:r>
          </a:p>
          <a:p>
            <a:pPr lvl="1"/>
            <a:r>
              <a:rPr lang="en-US" dirty="0"/>
              <a:t>Python 3.3 - September 29, 2012</a:t>
            </a:r>
          </a:p>
          <a:p>
            <a:pPr lvl="1"/>
            <a:r>
              <a:rPr lang="en-US" dirty="0"/>
              <a:t>Python 3.4 - March 16, 2014</a:t>
            </a:r>
          </a:p>
          <a:p>
            <a:pPr lvl="1"/>
            <a:r>
              <a:rPr lang="en-US" dirty="0"/>
              <a:t>Python 3.5 - September 13, 2015</a:t>
            </a:r>
          </a:p>
          <a:p>
            <a:endParaRPr lang="en-US" dirty="0"/>
          </a:p>
          <a:p>
            <a:endParaRPr lang="uk-UA" dirty="0"/>
          </a:p>
        </p:txBody>
      </p:sp>
      <p:pic>
        <p:nvPicPr>
          <p:cNvPr id="8" name="Picture 7"/>
          <p:cNvPicPr>
            <a:picLocks noChangeAspect="1"/>
          </p:cNvPicPr>
          <p:nvPr/>
        </p:nvPicPr>
        <p:blipFill>
          <a:blip r:embed="rId3"/>
          <a:stretch>
            <a:fillRect/>
          </a:stretch>
        </p:blipFill>
        <p:spPr>
          <a:xfrm>
            <a:off x="3626472" y="2176844"/>
            <a:ext cx="5292500" cy="3355991"/>
          </a:xfrm>
          <a:prstGeom prst="rect">
            <a:avLst/>
          </a:prstGeom>
        </p:spPr>
      </p:pic>
    </p:spTree>
    <p:extLst>
      <p:ext uri="{BB962C8B-B14F-4D97-AF65-F5344CB8AC3E}">
        <p14:creationId xmlns:p14="http://schemas.microsoft.com/office/powerpoint/2010/main" val="20419808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p Computer Langua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2869" y="1918097"/>
            <a:ext cx="5086350" cy="36576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14350" y="685801"/>
            <a:ext cx="8115300" cy="981074"/>
          </a:xfrm>
        </p:spPr>
        <p:txBody>
          <a:bodyPr>
            <a:normAutofit/>
          </a:bodyPr>
          <a:lstStyle/>
          <a:p>
            <a:r>
              <a:rPr lang="en-US" altLang="uk-UA" dirty="0">
                <a:latin typeface="Verdana" panose="020B0604030504040204" pitchFamily="34" charset="0"/>
              </a:rPr>
              <a:t>Python overview</a:t>
            </a:r>
            <a:br>
              <a:rPr lang="en-US" altLang="uk-UA" dirty="0">
                <a:latin typeface="Verdana" panose="020B0604030504040204" pitchFamily="34" charset="0"/>
              </a:rPr>
            </a:br>
            <a:r>
              <a:rPr lang="en-US" dirty="0" smtClean="0"/>
              <a:t>The History Of Python</a:t>
            </a:r>
            <a:endParaRPr lang="en-US" dirty="0"/>
          </a:p>
        </p:txBody>
      </p:sp>
      <p:sp>
        <p:nvSpPr>
          <p:cNvPr id="3" name="Content Placeholder 2"/>
          <p:cNvSpPr>
            <a:spLocks noGrp="1"/>
          </p:cNvSpPr>
          <p:nvPr>
            <p:ph idx="4294967295"/>
          </p:nvPr>
        </p:nvSpPr>
        <p:spPr>
          <a:xfrm>
            <a:off x="390525" y="1918097"/>
            <a:ext cx="3427413" cy="3243263"/>
          </a:xfrm>
        </p:spPr>
        <p:txBody>
          <a:bodyPr>
            <a:normAutofit fontScale="92500" lnSpcReduction="10000"/>
          </a:bodyPr>
          <a:lstStyle/>
          <a:p>
            <a:pPr>
              <a:spcBef>
                <a:spcPts val="0"/>
              </a:spcBef>
              <a:spcAft>
                <a:spcPts val="1350"/>
              </a:spcAft>
            </a:pPr>
            <a:r>
              <a:rPr lang="en-US" sz="1800" dirty="0"/>
              <a:t>Python 2.0 was released on October 16, 2000. With this release the development process was changed and became more transparent and community-backed.</a:t>
            </a:r>
          </a:p>
          <a:p>
            <a:pPr>
              <a:spcBef>
                <a:spcPts val="0"/>
              </a:spcBef>
              <a:spcAft>
                <a:spcPts val="1350"/>
              </a:spcAft>
            </a:pPr>
            <a:r>
              <a:rPr lang="en-US" sz="1800" dirty="0"/>
              <a:t>Python 3.0 (also called Python 3000 or py3k), a major, </a:t>
            </a:r>
            <a:r>
              <a:rPr lang="en-US" sz="1800" b="1" dirty="0"/>
              <a:t>backwards-incompatible</a:t>
            </a:r>
            <a:r>
              <a:rPr lang="en-US" sz="1800" dirty="0"/>
              <a:t>, was released on December 3, 2008.</a:t>
            </a:r>
          </a:p>
          <a:p>
            <a:pPr>
              <a:spcBef>
                <a:spcPts val="0"/>
              </a:spcBef>
              <a:spcAft>
                <a:spcPts val="1350"/>
              </a:spcAft>
            </a:pPr>
            <a:r>
              <a:rPr lang="en-US" sz="1800" dirty="0"/>
              <a:t>Python 2.x is very popular right now, we'll be learning Python 3.x because it's the future of Python.</a:t>
            </a:r>
          </a:p>
        </p:txBody>
      </p:sp>
      <p:sp>
        <p:nvSpPr>
          <p:cNvPr id="7" name="Down Arrow 6"/>
          <p:cNvSpPr/>
          <p:nvPr/>
        </p:nvSpPr>
        <p:spPr>
          <a:xfrm rot="2364946">
            <a:off x="4649318" y="2364461"/>
            <a:ext cx="352916" cy="400290"/>
          </a:xfrm>
          <a:prstGeom prst="downArrow">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4039124200"/>
      </p:ext>
    </p:extLst>
  </p:cSld>
  <p:clrMapOvr>
    <a:masterClrMapping/>
  </p:clrMapOvr>
  <p:timing>
    <p:tnLst>
      <p:par>
        <p:cTn id="1" dur="indefinite" restart="never" nodeType="tmRoot"/>
      </p:par>
    </p:tnLst>
  </p:timing>
</p:sld>
</file>

<file path=ppt/theme/theme1.xml><?xml version="1.0" encoding="utf-8"?>
<a:theme xmlns:a="http://schemas.openxmlformats.org/drawingml/2006/main" name="Title Slides Brand Panel">
  <a:themeElements>
    <a:clrScheme name="SoftServe Colors">
      <a:dk1>
        <a:srgbClr val="131515"/>
      </a:dk1>
      <a:lt1>
        <a:srgbClr val="FFFFFF"/>
      </a:lt1>
      <a:dk2>
        <a:srgbClr val="515D65"/>
      </a:dk2>
      <a:lt2>
        <a:srgbClr val="CBCECE"/>
      </a:lt2>
      <a:accent1>
        <a:srgbClr val="171B65"/>
      </a:accent1>
      <a:accent2>
        <a:srgbClr val="00B4D5"/>
      </a:accent2>
      <a:accent3>
        <a:srgbClr val="BED62F"/>
      </a:accent3>
      <a:accent4>
        <a:srgbClr val="CBCECE"/>
      </a:accent4>
      <a:accent5>
        <a:srgbClr val="F16522"/>
      </a:accent5>
      <a:accent6>
        <a:srgbClr val="515D65"/>
      </a:accent6>
      <a:hlink>
        <a:srgbClr val="00B4D5"/>
      </a:hlink>
      <a:folHlink>
        <a:srgbClr val="356A95"/>
      </a:folHlink>
    </a:clrScheme>
    <a:fontScheme name="ss">
      <a:majorFont>
        <a:latin typeface="Tahoma"/>
        <a:ea typeface=""/>
        <a:cs typeface=""/>
      </a:majorFont>
      <a:minorFont>
        <a:latin typeface="Tahoma"/>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Slides without Logo">
  <a:themeElements>
    <a:clrScheme name="SoftServe Colors">
      <a:dk1>
        <a:srgbClr val="131515"/>
      </a:dk1>
      <a:lt1>
        <a:srgbClr val="FFFFFF"/>
      </a:lt1>
      <a:dk2>
        <a:srgbClr val="515D65"/>
      </a:dk2>
      <a:lt2>
        <a:srgbClr val="CBCECE"/>
      </a:lt2>
      <a:accent1>
        <a:srgbClr val="171B65"/>
      </a:accent1>
      <a:accent2>
        <a:srgbClr val="00B4D5"/>
      </a:accent2>
      <a:accent3>
        <a:srgbClr val="BED62F"/>
      </a:accent3>
      <a:accent4>
        <a:srgbClr val="CBCECE"/>
      </a:accent4>
      <a:accent5>
        <a:srgbClr val="F16522"/>
      </a:accent5>
      <a:accent6>
        <a:srgbClr val="515D65"/>
      </a:accent6>
      <a:hlink>
        <a:srgbClr val="00B4D5"/>
      </a:hlink>
      <a:folHlink>
        <a:srgbClr val="356A95"/>
      </a:folHlink>
    </a:clrScheme>
    <a:fontScheme name="ss">
      <a:majorFont>
        <a:latin typeface="Tahoma"/>
        <a:ea typeface=""/>
        <a:cs typeface=""/>
      </a:majorFont>
      <a:minorFont>
        <a:latin typeface="Tahoma"/>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ank Slides with Logo">
  <a:themeElements>
    <a:clrScheme name="SoftServe Colors">
      <a:dk1>
        <a:srgbClr val="131515"/>
      </a:dk1>
      <a:lt1>
        <a:srgbClr val="FFFFFF"/>
      </a:lt1>
      <a:dk2>
        <a:srgbClr val="515D65"/>
      </a:dk2>
      <a:lt2>
        <a:srgbClr val="CBCECE"/>
      </a:lt2>
      <a:accent1>
        <a:srgbClr val="171B65"/>
      </a:accent1>
      <a:accent2>
        <a:srgbClr val="00B4D5"/>
      </a:accent2>
      <a:accent3>
        <a:srgbClr val="BED62F"/>
      </a:accent3>
      <a:accent4>
        <a:srgbClr val="CBCECE"/>
      </a:accent4>
      <a:accent5>
        <a:srgbClr val="F16522"/>
      </a:accent5>
      <a:accent6>
        <a:srgbClr val="515D65"/>
      </a:accent6>
      <a:hlink>
        <a:srgbClr val="00B4D5"/>
      </a:hlink>
      <a:folHlink>
        <a:srgbClr val="356A95"/>
      </a:folHlink>
    </a:clrScheme>
    <a:fontScheme name="ss">
      <a:majorFont>
        <a:latin typeface="Tahoma"/>
        <a:ea typeface=""/>
        <a:cs typeface=""/>
      </a:majorFont>
      <a:minorFont>
        <a:latin typeface="Tahoma"/>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S Theme1">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S Theme1" id="{CE0C54E5-F643-4D24-B17F-432F1C721222}" vid="{249D507D-CDC0-4C63-B46E-289AD35AB26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3220</TotalTime>
  <Words>2637</Words>
  <Application>Microsoft Office PowerPoint</Application>
  <PresentationFormat>On-screen Show (4:3)</PresentationFormat>
  <Paragraphs>353</Paragraphs>
  <Slides>31</Slides>
  <Notes>13</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31</vt:i4>
      </vt:variant>
    </vt:vector>
  </HeadingPairs>
  <TitlesOfParts>
    <vt:vector size="44" baseType="lpstr">
      <vt:lpstr>Arial</vt:lpstr>
      <vt:lpstr>Calibri</vt:lpstr>
      <vt:lpstr>Calibri Light</vt:lpstr>
      <vt:lpstr>Lucida Grande</vt:lpstr>
      <vt:lpstr>Muli</vt:lpstr>
      <vt:lpstr>Open Sans</vt:lpstr>
      <vt:lpstr>Proxima Nova Black</vt:lpstr>
      <vt:lpstr>Tahoma</vt:lpstr>
      <vt:lpstr>Verdana</vt:lpstr>
      <vt:lpstr>Title Slides Brand Panel</vt:lpstr>
      <vt:lpstr>Blank Slides without Logo</vt:lpstr>
      <vt:lpstr>Blank Slides with Logo</vt:lpstr>
      <vt:lpstr>SS Theme1</vt:lpstr>
      <vt:lpstr>Introduction to Programming with Python</vt:lpstr>
      <vt:lpstr>What Is Programming?</vt:lpstr>
      <vt:lpstr>PowerPoint Presentation</vt:lpstr>
      <vt:lpstr>Programming Languages </vt:lpstr>
      <vt:lpstr>Agenda</vt:lpstr>
      <vt:lpstr>Python overview</vt:lpstr>
      <vt:lpstr>Python overview Who Created Python ?</vt:lpstr>
      <vt:lpstr>Python overview Version release dates</vt:lpstr>
      <vt:lpstr>Python overview The History Of Python</vt:lpstr>
      <vt:lpstr>Python overview Where Can I Run Python Programs?</vt:lpstr>
      <vt:lpstr>Python overview Why Do People Like Python?</vt:lpstr>
      <vt:lpstr>Python overview Who is using Python</vt:lpstr>
      <vt:lpstr>Development Tools, IDE</vt:lpstr>
      <vt:lpstr>Development Tools, IDE Let’s Get A Copy Of Python</vt:lpstr>
      <vt:lpstr>Development Tools, IDE Say Hello To IDLE</vt:lpstr>
      <vt:lpstr>Development Tools, IDE How The Python Interpreter Works</vt:lpstr>
      <vt:lpstr>Python Syntax</vt:lpstr>
      <vt:lpstr>Python Syntax Python Identifiers</vt:lpstr>
      <vt:lpstr>Python Syntax  Enough to Understand the Code</vt:lpstr>
      <vt:lpstr>Python Syntax  Our First Program: Hello World!</vt:lpstr>
      <vt:lpstr>Python Syntax  Print Function Syntax</vt:lpstr>
      <vt:lpstr>Python Syntax  Input Function Syntax</vt:lpstr>
      <vt:lpstr>Task 1</vt:lpstr>
      <vt:lpstr>What are modules and packages Modules</vt:lpstr>
      <vt:lpstr>What modules and packages Python Package</vt:lpstr>
      <vt:lpstr>What modules and packages</vt:lpstr>
      <vt:lpstr>What is a pip</vt:lpstr>
      <vt:lpstr>What modules and packages Installing Packages</vt:lpstr>
      <vt:lpstr>Virtual Environments</vt:lpstr>
      <vt:lpstr>Home Work </vt:lpstr>
      <vt:lpstr>Home Work docs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Automation Boot Camp</dc:title>
  <dc:creator>Vadim Bobrenok</dc:creator>
  <cp:lastModifiedBy>Halyna Melnyk</cp:lastModifiedBy>
  <cp:revision>272</cp:revision>
  <dcterms:created xsi:type="dcterms:W3CDTF">2016-08-08T19:50:05Z</dcterms:created>
  <dcterms:modified xsi:type="dcterms:W3CDTF">2019-09-13T13:55:01Z</dcterms:modified>
</cp:coreProperties>
</file>